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88" r:id="rId5"/>
    <p:sldId id="294" r:id="rId6"/>
    <p:sldId id="270" r:id="rId7"/>
    <p:sldId id="289" r:id="rId8"/>
    <p:sldId id="290" r:id="rId9"/>
    <p:sldId id="296" r:id="rId10"/>
    <p:sldId id="291" r:id="rId11"/>
    <p:sldId id="306" r:id="rId12"/>
    <p:sldId id="307" r:id="rId13"/>
    <p:sldId id="292" r:id="rId14"/>
    <p:sldId id="302" r:id="rId15"/>
    <p:sldId id="303" r:id="rId16"/>
    <p:sldId id="304" r:id="rId17"/>
    <p:sldId id="305" r:id="rId18"/>
    <p:sldId id="293" r:id="rId19"/>
    <p:sldId id="301"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7DE788B-5147-4E9E-A076-C83E3308F4B6}">
          <p14:sldIdLst>
            <p14:sldId id="288"/>
            <p14:sldId id="294"/>
            <p14:sldId id="270"/>
            <p14:sldId id="289"/>
            <p14:sldId id="290"/>
            <p14:sldId id="296"/>
            <p14:sldId id="291"/>
            <p14:sldId id="306"/>
            <p14:sldId id="307"/>
          </p14:sldIdLst>
        </p14:section>
        <p14:section name="Untitled Section" id="{D859DB13-659F-4F60-953C-4A8159D3503A}">
          <p14:sldIdLst>
            <p14:sldId id="292"/>
            <p14:sldId id="302"/>
            <p14:sldId id="303"/>
            <p14:sldId id="304"/>
            <p14:sldId id="305"/>
            <p14:sldId id="293"/>
            <p14:sldId id="301"/>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F7F7F"/>
    <a:srgbClr val="302030"/>
    <a:srgbClr val="79A466"/>
    <a:srgbClr val="A466A1"/>
    <a:srgbClr val="7C4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07FF28-7242-4879-B1D0-807FBCA79ECA}" v="118" dt="2022-12-20T22:35:21.501"/>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101" autoAdjust="0"/>
    <p:restoredTop sz="94641" autoAdjust="0"/>
  </p:normalViewPr>
  <p:slideViewPr>
    <p:cSldViewPr snapToGrid="0">
      <p:cViewPr>
        <p:scale>
          <a:sx n="100" d="100"/>
          <a:sy n="100" d="100"/>
        </p:scale>
        <p:origin x="-336" y="270"/>
      </p:cViewPr>
      <p:guideLst/>
    </p:cSldViewPr>
  </p:slideViewPr>
  <p:notesTextViewPr>
    <p:cViewPr>
      <p:scale>
        <a:sx n="1" d="1"/>
        <a:sy n="1" d="1"/>
      </p:scale>
      <p:origin x="0" y="0"/>
    </p:cViewPr>
  </p:notesTextViewPr>
  <p:notesViewPr>
    <p:cSldViewPr snapToGrid="0">
      <p:cViewPr>
        <p:scale>
          <a:sx n="1" d="2"/>
          <a:sy n="1" d="2"/>
        </p:scale>
        <p:origin x="3403"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dant Mandre" userId="f9e5838cafdfceac" providerId="LiveId" clId="{1507FF28-7242-4879-B1D0-807FBCA79ECA}"/>
    <pc:docChg chg="undo custSel addSld modSld sldOrd modSection">
      <pc:chgData name="Vedant Mandre" userId="f9e5838cafdfceac" providerId="LiveId" clId="{1507FF28-7242-4879-B1D0-807FBCA79ECA}" dt="2022-12-20T22:35:37.538" v="1090" actId="207"/>
      <pc:docMkLst>
        <pc:docMk/>
      </pc:docMkLst>
      <pc:sldChg chg="modSp mod">
        <pc:chgData name="Vedant Mandre" userId="f9e5838cafdfceac" providerId="LiveId" clId="{1507FF28-7242-4879-B1D0-807FBCA79ECA}" dt="2022-12-20T22:15:55.371" v="887" actId="20577"/>
        <pc:sldMkLst>
          <pc:docMk/>
          <pc:sldMk cId="2835773453" sldId="288"/>
        </pc:sldMkLst>
        <pc:spChg chg="mod">
          <ac:chgData name="Vedant Mandre" userId="f9e5838cafdfceac" providerId="LiveId" clId="{1507FF28-7242-4879-B1D0-807FBCA79ECA}" dt="2022-12-20T22:15:55.371" v="887" actId="20577"/>
          <ac:spMkLst>
            <pc:docMk/>
            <pc:sldMk cId="2835773453" sldId="288"/>
            <ac:spMk id="7" creationId="{934056CF-DEDB-4079-BF11-FA4761D09BCF}"/>
          </ac:spMkLst>
        </pc:spChg>
      </pc:sldChg>
      <pc:sldChg chg="modSp mod">
        <pc:chgData name="Vedant Mandre" userId="f9e5838cafdfceac" providerId="LiveId" clId="{1507FF28-7242-4879-B1D0-807FBCA79ECA}" dt="2022-12-20T22:01:20.327" v="585" actId="33524"/>
        <pc:sldMkLst>
          <pc:docMk/>
          <pc:sldMk cId="30060098" sldId="290"/>
        </pc:sldMkLst>
        <pc:spChg chg="mod">
          <ac:chgData name="Vedant Mandre" userId="f9e5838cafdfceac" providerId="LiveId" clId="{1507FF28-7242-4879-B1D0-807FBCA79ECA}" dt="2022-12-20T22:01:20.327" v="585" actId="33524"/>
          <ac:spMkLst>
            <pc:docMk/>
            <pc:sldMk cId="30060098" sldId="290"/>
            <ac:spMk id="47" creationId="{F099E783-7CAD-4A11-8139-442FE1A60E45}"/>
          </ac:spMkLst>
        </pc:spChg>
      </pc:sldChg>
      <pc:sldChg chg="modSp mod">
        <pc:chgData name="Vedant Mandre" userId="f9e5838cafdfceac" providerId="LiveId" clId="{1507FF28-7242-4879-B1D0-807FBCA79ECA}" dt="2022-12-20T22:08:37.409" v="640" actId="33524"/>
        <pc:sldMkLst>
          <pc:docMk/>
          <pc:sldMk cId="586167760" sldId="291"/>
        </pc:sldMkLst>
        <pc:spChg chg="mod">
          <ac:chgData name="Vedant Mandre" userId="f9e5838cafdfceac" providerId="LiveId" clId="{1507FF28-7242-4879-B1D0-807FBCA79ECA}" dt="2022-12-20T22:08:29.264" v="639" actId="20577"/>
          <ac:spMkLst>
            <pc:docMk/>
            <pc:sldMk cId="586167760" sldId="291"/>
            <ac:spMk id="22" creationId="{55719757-528E-45B6-B6AF-D44DC6956F90}"/>
          </ac:spMkLst>
        </pc:spChg>
        <pc:spChg chg="mod">
          <ac:chgData name="Vedant Mandre" userId="f9e5838cafdfceac" providerId="LiveId" clId="{1507FF28-7242-4879-B1D0-807FBCA79ECA}" dt="2022-12-20T22:08:37.409" v="640" actId="33524"/>
          <ac:spMkLst>
            <pc:docMk/>
            <pc:sldMk cId="586167760" sldId="291"/>
            <ac:spMk id="24" creationId="{5DBF1837-AF2C-4BDC-A7D4-5CCFD68A32BF}"/>
          </ac:spMkLst>
        </pc:spChg>
      </pc:sldChg>
      <pc:sldChg chg="ord">
        <pc:chgData name="Vedant Mandre" userId="f9e5838cafdfceac" providerId="LiveId" clId="{1507FF28-7242-4879-B1D0-807FBCA79ECA}" dt="2022-12-20T21:44:35.279" v="1"/>
        <pc:sldMkLst>
          <pc:docMk/>
          <pc:sldMk cId="1756300617" sldId="293"/>
        </pc:sldMkLst>
      </pc:sldChg>
      <pc:sldChg chg="modSp mod">
        <pc:chgData name="Vedant Mandre" userId="f9e5838cafdfceac" providerId="LiveId" clId="{1507FF28-7242-4879-B1D0-807FBCA79ECA}" dt="2022-12-20T22:23:54.901" v="888" actId="1076"/>
        <pc:sldMkLst>
          <pc:docMk/>
          <pc:sldMk cId="2365296030" sldId="296"/>
        </pc:sldMkLst>
        <pc:spChg chg="mod">
          <ac:chgData name="Vedant Mandre" userId="f9e5838cafdfceac" providerId="LiveId" clId="{1507FF28-7242-4879-B1D0-807FBCA79ECA}" dt="2022-12-20T22:23:54.901" v="888" actId="1076"/>
          <ac:spMkLst>
            <pc:docMk/>
            <pc:sldMk cId="2365296030" sldId="296"/>
            <ac:spMk id="14" creationId="{74713F65-A47E-465C-963B-E10AC53512D6}"/>
          </ac:spMkLst>
        </pc:spChg>
      </pc:sldChg>
      <pc:sldChg chg="setBg">
        <pc:chgData name="Vedant Mandre" userId="f9e5838cafdfceac" providerId="LiveId" clId="{1507FF28-7242-4879-B1D0-807FBCA79ECA}" dt="2022-12-20T21:51:00.626" v="248"/>
        <pc:sldMkLst>
          <pc:docMk/>
          <pc:sldMk cId="2102274910" sldId="301"/>
        </pc:sldMkLst>
      </pc:sldChg>
      <pc:sldChg chg="addSp delSp modSp new mod setBg modClrScheme chgLayout">
        <pc:chgData name="Vedant Mandre" userId="f9e5838cafdfceac" providerId="LiveId" clId="{1507FF28-7242-4879-B1D0-807FBCA79ECA}" dt="2022-12-20T21:58:05.620" v="522" actId="313"/>
        <pc:sldMkLst>
          <pc:docMk/>
          <pc:sldMk cId="3759050884" sldId="306"/>
        </pc:sldMkLst>
        <pc:spChg chg="del">
          <ac:chgData name="Vedant Mandre" userId="f9e5838cafdfceac" providerId="LiveId" clId="{1507FF28-7242-4879-B1D0-807FBCA79ECA}" dt="2022-12-20T21:50:41.839" v="232" actId="478"/>
          <ac:spMkLst>
            <pc:docMk/>
            <pc:sldMk cId="3759050884" sldId="306"/>
            <ac:spMk id="2" creationId="{E9467764-E1C5-BDA6-DD51-D5CCF9CE6E86}"/>
          </ac:spMkLst>
        </pc:spChg>
        <pc:spChg chg="del">
          <ac:chgData name="Vedant Mandre" userId="f9e5838cafdfceac" providerId="LiveId" clId="{1507FF28-7242-4879-B1D0-807FBCA79ECA}" dt="2022-12-20T21:50:37.461" v="231" actId="478"/>
          <ac:spMkLst>
            <pc:docMk/>
            <pc:sldMk cId="3759050884" sldId="306"/>
            <ac:spMk id="3" creationId="{DAF2BBAB-6093-A6B8-CAA5-B02E3999B460}"/>
          </ac:spMkLst>
        </pc:spChg>
        <pc:spChg chg="mod">
          <ac:chgData name="Vedant Mandre" userId="f9e5838cafdfceac" providerId="LiveId" clId="{1507FF28-7242-4879-B1D0-807FBCA79ECA}" dt="2022-12-20T21:52:52.270" v="251" actId="26606"/>
          <ac:spMkLst>
            <pc:docMk/>
            <pc:sldMk cId="3759050884" sldId="306"/>
            <ac:spMk id="4" creationId="{2422E7A7-1156-A0DE-1637-DD4BB7AB9D41}"/>
          </ac:spMkLst>
        </pc:spChg>
        <pc:spChg chg="mod ord">
          <ac:chgData name="Vedant Mandre" userId="f9e5838cafdfceac" providerId="LiveId" clId="{1507FF28-7242-4879-B1D0-807FBCA79ECA}" dt="2022-12-20T21:54:08.275" v="273" actId="255"/>
          <ac:spMkLst>
            <pc:docMk/>
            <pc:sldMk cId="3759050884" sldId="306"/>
            <ac:spMk id="5" creationId="{246CE3FD-2AEE-DA0F-90AB-3E4E87542164}"/>
          </ac:spMkLst>
        </pc:spChg>
        <pc:spChg chg="mod">
          <ac:chgData name="Vedant Mandre" userId="f9e5838cafdfceac" providerId="LiveId" clId="{1507FF28-7242-4879-B1D0-807FBCA79ECA}" dt="2022-12-20T21:55:26.680" v="336" actId="20577"/>
          <ac:spMkLst>
            <pc:docMk/>
            <pc:sldMk cId="3759050884" sldId="306"/>
            <ac:spMk id="6" creationId="{4ACD612C-BA0A-B93D-57E2-31CAFE3A9A1F}"/>
          </ac:spMkLst>
        </pc:spChg>
        <pc:spChg chg="mod">
          <ac:chgData name="Vedant Mandre" userId="f9e5838cafdfceac" providerId="LiveId" clId="{1507FF28-7242-4879-B1D0-807FBCA79ECA}" dt="2022-12-20T21:52:52.270" v="251" actId="26606"/>
          <ac:spMkLst>
            <pc:docMk/>
            <pc:sldMk cId="3759050884" sldId="306"/>
            <ac:spMk id="7" creationId="{31569F79-DE49-2AE3-B51F-82CC26908D79}"/>
          </ac:spMkLst>
        </pc:spChg>
        <pc:spChg chg="del">
          <ac:chgData name="Vedant Mandre" userId="f9e5838cafdfceac" providerId="LiveId" clId="{1507FF28-7242-4879-B1D0-807FBCA79ECA}" dt="2022-12-20T21:52:52.270" v="251" actId="26606"/>
          <ac:spMkLst>
            <pc:docMk/>
            <pc:sldMk cId="3759050884" sldId="306"/>
            <ac:spMk id="8" creationId="{240D97A8-618F-EE5A-A9AF-EBFD1FA75739}"/>
          </ac:spMkLst>
        </pc:spChg>
        <pc:spChg chg="mod">
          <ac:chgData name="Vedant Mandre" userId="f9e5838cafdfceac" providerId="LiveId" clId="{1507FF28-7242-4879-B1D0-807FBCA79ECA}" dt="2022-12-20T21:52:52.270" v="251" actId="26606"/>
          <ac:spMkLst>
            <pc:docMk/>
            <pc:sldMk cId="3759050884" sldId="306"/>
            <ac:spMk id="9" creationId="{9D75FD32-884B-D3EF-6EB5-E0644B1C698E}"/>
          </ac:spMkLst>
        </pc:spChg>
        <pc:spChg chg="del">
          <ac:chgData name="Vedant Mandre" userId="f9e5838cafdfceac" providerId="LiveId" clId="{1507FF28-7242-4879-B1D0-807FBCA79ECA}" dt="2022-12-20T21:52:52.270" v="251" actId="26606"/>
          <ac:spMkLst>
            <pc:docMk/>
            <pc:sldMk cId="3759050884" sldId="306"/>
            <ac:spMk id="10" creationId="{A312EF75-D0F8-03AF-FD98-20B5C63EF56D}"/>
          </ac:spMkLst>
        </pc:spChg>
        <pc:spChg chg="mod">
          <ac:chgData name="Vedant Mandre" userId="f9e5838cafdfceac" providerId="LiveId" clId="{1507FF28-7242-4879-B1D0-807FBCA79ECA}" dt="2022-12-20T21:52:52.270" v="251" actId="26606"/>
          <ac:spMkLst>
            <pc:docMk/>
            <pc:sldMk cId="3759050884" sldId="306"/>
            <ac:spMk id="11" creationId="{EA4190FA-5349-1E7D-1C72-BCE58463A5A5}"/>
          </ac:spMkLst>
        </pc:spChg>
        <pc:spChg chg="del">
          <ac:chgData name="Vedant Mandre" userId="f9e5838cafdfceac" providerId="LiveId" clId="{1507FF28-7242-4879-B1D0-807FBCA79ECA}" dt="2022-12-20T21:52:52.270" v="251" actId="26606"/>
          <ac:spMkLst>
            <pc:docMk/>
            <pc:sldMk cId="3759050884" sldId="306"/>
            <ac:spMk id="12" creationId="{B273D658-16EB-B37E-FA73-98A850750F06}"/>
          </ac:spMkLst>
        </pc:spChg>
        <pc:spChg chg="mod">
          <ac:chgData name="Vedant Mandre" userId="f9e5838cafdfceac" providerId="LiveId" clId="{1507FF28-7242-4879-B1D0-807FBCA79ECA}" dt="2022-12-20T21:52:52.270" v="251" actId="26606"/>
          <ac:spMkLst>
            <pc:docMk/>
            <pc:sldMk cId="3759050884" sldId="306"/>
            <ac:spMk id="13" creationId="{DE58E718-CDDC-DB7B-1DEA-0AA5D1C6B4ED}"/>
          </ac:spMkLst>
        </pc:spChg>
        <pc:spChg chg="add del mod">
          <ac:chgData name="Vedant Mandre" userId="f9e5838cafdfceac" providerId="LiveId" clId="{1507FF28-7242-4879-B1D0-807FBCA79ECA}" dt="2022-12-20T21:53:50.917" v="271" actId="478"/>
          <ac:spMkLst>
            <pc:docMk/>
            <pc:sldMk cId="3759050884" sldId="306"/>
            <ac:spMk id="20" creationId="{97ADF204-A92B-D2D7-599F-5314CA795730}"/>
          </ac:spMkLst>
        </pc:spChg>
        <pc:spChg chg="add del mod">
          <ac:chgData name="Vedant Mandre" userId="f9e5838cafdfceac" providerId="LiveId" clId="{1507FF28-7242-4879-B1D0-807FBCA79ECA}" dt="2022-12-20T21:53:46.605" v="270" actId="478"/>
          <ac:spMkLst>
            <pc:docMk/>
            <pc:sldMk cId="3759050884" sldId="306"/>
            <ac:spMk id="22" creationId="{B40E787A-581A-5B1B-7846-0BCF589F519D}"/>
          </ac:spMkLst>
        </pc:spChg>
        <pc:spChg chg="add mod">
          <ac:chgData name="Vedant Mandre" userId="f9e5838cafdfceac" providerId="LiveId" clId="{1507FF28-7242-4879-B1D0-807FBCA79ECA}" dt="2022-12-20T21:55:39.741" v="337" actId="20577"/>
          <ac:spMkLst>
            <pc:docMk/>
            <pc:sldMk cId="3759050884" sldId="306"/>
            <ac:spMk id="24" creationId="{094B4D01-FFE3-56CC-C031-2E30B9B56F01}"/>
          </ac:spMkLst>
        </pc:spChg>
        <pc:spChg chg="add mod">
          <ac:chgData name="Vedant Mandre" userId="f9e5838cafdfceac" providerId="LiveId" clId="{1507FF28-7242-4879-B1D0-807FBCA79ECA}" dt="2022-12-20T21:58:05.620" v="522" actId="313"/>
          <ac:spMkLst>
            <pc:docMk/>
            <pc:sldMk cId="3759050884" sldId="306"/>
            <ac:spMk id="26" creationId="{6B204BC5-AD67-AE1E-19B8-BDEF2E87FACA}"/>
          </ac:spMkLst>
        </pc:spChg>
        <pc:spChg chg="add mod">
          <ac:chgData name="Vedant Mandre" userId="f9e5838cafdfceac" providerId="LiveId" clId="{1507FF28-7242-4879-B1D0-807FBCA79ECA}" dt="2022-12-20T21:57:33.581" v="444"/>
          <ac:spMkLst>
            <pc:docMk/>
            <pc:sldMk cId="3759050884" sldId="306"/>
            <ac:spMk id="28" creationId="{241768CD-FBBF-58FF-34DB-AB4D7A803528}"/>
          </ac:spMkLst>
        </pc:spChg>
        <pc:picChg chg="add mod ord">
          <ac:chgData name="Vedant Mandre" userId="f9e5838cafdfceac" providerId="LiveId" clId="{1507FF28-7242-4879-B1D0-807FBCA79ECA}" dt="2022-12-20T21:52:52.270" v="251" actId="26606"/>
          <ac:picMkLst>
            <pc:docMk/>
            <pc:sldMk cId="3759050884" sldId="306"/>
            <ac:picMk id="15" creationId="{F6AEBE28-D3D4-61F6-4B5B-7C142501C76C}"/>
          </ac:picMkLst>
        </pc:picChg>
      </pc:sldChg>
      <pc:sldChg chg="addSp delSp modSp new mod setBg">
        <pc:chgData name="Vedant Mandre" userId="f9e5838cafdfceac" providerId="LiveId" clId="{1507FF28-7242-4879-B1D0-807FBCA79ECA}" dt="2022-12-20T22:35:37.538" v="1090" actId="207"/>
        <pc:sldMkLst>
          <pc:docMk/>
          <pc:sldMk cId="841081936" sldId="307"/>
        </pc:sldMkLst>
        <pc:spChg chg="del">
          <ac:chgData name="Vedant Mandre" userId="f9e5838cafdfceac" providerId="LiveId" clId="{1507FF28-7242-4879-B1D0-807FBCA79ECA}" dt="2022-12-20T22:32:09.100" v="889" actId="931"/>
          <ac:spMkLst>
            <pc:docMk/>
            <pc:sldMk cId="841081936" sldId="307"/>
            <ac:spMk id="2" creationId="{5814A2CF-BE3A-702A-C9F7-7971F08943F9}"/>
          </ac:spMkLst>
        </pc:spChg>
        <pc:spChg chg="del">
          <ac:chgData name="Vedant Mandre" userId="f9e5838cafdfceac" providerId="LiveId" clId="{1507FF28-7242-4879-B1D0-807FBCA79ECA}" dt="2022-12-20T22:34:48.828" v="1068" actId="478"/>
          <ac:spMkLst>
            <pc:docMk/>
            <pc:sldMk cId="841081936" sldId="307"/>
            <ac:spMk id="3" creationId="{DDBB4244-ACDC-03BD-66F3-E11D06D92FD6}"/>
          </ac:spMkLst>
        </pc:spChg>
        <pc:spChg chg="del">
          <ac:chgData name="Vedant Mandre" userId="f9e5838cafdfceac" providerId="LiveId" clId="{1507FF28-7242-4879-B1D0-807FBCA79ECA}" dt="2022-12-20T22:34:44.030" v="1067" actId="478"/>
          <ac:spMkLst>
            <pc:docMk/>
            <pc:sldMk cId="841081936" sldId="307"/>
            <ac:spMk id="4" creationId="{A9F8DBD3-1461-DAEA-A69F-1940F9A6287E}"/>
          </ac:spMkLst>
        </pc:spChg>
        <pc:spChg chg="mod">
          <ac:chgData name="Vedant Mandre" userId="f9e5838cafdfceac" providerId="LiveId" clId="{1507FF28-7242-4879-B1D0-807FBCA79ECA}" dt="2022-12-20T22:35:37.538" v="1090" actId="207"/>
          <ac:spMkLst>
            <pc:docMk/>
            <pc:sldMk cId="841081936" sldId="307"/>
            <ac:spMk id="6" creationId="{AFF674DC-F0F9-73A4-26DB-63BC7F9C92B3}"/>
          </ac:spMkLst>
        </pc:spChg>
        <pc:spChg chg="mod">
          <ac:chgData name="Vedant Mandre" userId="f9e5838cafdfceac" providerId="LiveId" clId="{1507FF28-7242-4879-B1D0-807FBCA79ECA}" dt="2022-12-20T22:00:27.085" v="567" actId="20577"/>
          <ac:spMkLst>
            <pc:docMk/>
            <pc:sldMk cId="841081936" sldId="307"/>
            <ac:spMk id="7" creationId="{F25B3FAA-0686-97C5-ADB7-015946A71C67}"/>
          </ac:spMkLst>
        </pc:spChg>
        <pc:spChg chg="mod">
          <ac:chgData name="Vedant Mandre" userId="f9e5838cafdfceac" providerId="LiveId" clId="{1507FF28-7242-4879-B1D0-807FBCA79ECA}" dt="2022-12-20T22:11:52.495" v="799" actId="20577"/>
          <ac:spMkLst>
            <pc:docMk/>
            <pc:sldMk cId="841081936" sldId="307"/>
            <ac:spMk id="8" creationId="{954FC398-9332-477D-6617-B533B9650F9B}"/>
          </ac:spMkLst>
        </pc:spChg>
        <pc:spChg chg="mod">
          <ac:chgData name="Vedant Mandre" userId="f9e5838cafdfceac" providerId="LiveId" clId="{1507FF28-7242-4879-B1D0-807FBCA79ECA}" dt="2022-12-20T22:00:32.481" v="577" actId="20577"/>
          <ac:spMkLst>
            <pc:docMk/>
            <pc:sldMk cId="841081936" sldId="307"/>
            <ac:spMk id="9" creationId="{BD292679-EE78-A321-615F-746A1E4F0DA8}"/>
          </ac:spMkLst>
        </pc:spChg>
        <pc:spChg chg="mod">
          <ac:chgData name="Vedant Mandre" userId="f9e5838cafdfceac" providerId="LiveId" clId="{1507FF28-7242-4879-B1D0-807FBCA79ECA}" dt="2022-12-20T22:14:39.794" v="879" actId="1076"/>
          <ac:spMkLst>
            <pc:docMk/>
            <pc:sldMk cId="841081936" sldId="307"/>
            <ac:spMk id="10" creationId="{C5931A86-1C83-5BE0-5E3B-6F675595D886}"/>
          </ac:spMkLst>
        </pc:spChg>
        <pc:spChg chg="mod">
          <ac:chgData name="Vedant Mandre" userId="f9e5838cafdfceac" providerId="LiveId" clId="{1507FF28-7242-4879-B1D0-807FBCA79ECA}" dt="2022-12-20T22:14:30.895" v="877" actId="1076"/>
          <ac:spMkLst>
            <pc:docMk/>
            <pc:sldMk cId="841081936" sldId="307"/>
            <ac:spMk id="11" creationId="{03CF3C10-D448-2AF1-980B-365EFB66E4B6}"/>
          </ac:spMkLst>
        </pc:spChg>
        <pc:spChg chg="del">
          <ac:chgData name="Vedant Mandre" userId="f9e5838cafdfceac" providerId="LiveId" clId="{1507FF28-7242-4879-B1D0-807FBCA79ECA}" dt="2022-12-20T22:00:16.487" v="559" actId="478"/>
          <ac:spMkLst>
            <pc:docMk/>
            <pc:sldMk cId="841081936" sldId="307"/>
            <ac:spMk id="12" creationId="{5F190EEB-2943-11BD-0167-C38596123C1C}"/>
          </ac:spMkLst>
        </pc:spChg>
        <pc:spChg chg="del">
          <ac:chgData name="Vedant Mandre" userId="f9e5838cafdfceac" providerId="LiveId" clId="{1507FF28-7242-4879-B1D0-807FBCA79ECA}" dt="2022-12-20T22:00:13.838" v="558" actId="478"/>
          <ac:spMkLst>
            <pc:docMk/>
            <pc:sldMk cId="841081936" sldId="307"/>
            <ac:spMk id="13" creationId="{7B0B09F6-C01D-C7F8-0CDD-2A009065F09B}"/>
          </ac:spMkLst>
        </pc:spChg>
        <pc:spChg chg="mod">
          <ac:chgData name="Vedant Mandre" userId="f9e5838cafdfceac" providerId="LiveId" clId="{1507FF28-7242-4879-B1D0-807FBCA79ECA}" dt="2022-12-20T21:59:20.928" v="557" actId="20577"/>
          <ac:spMkLst>
            <pc:docMk/>
            <pc:sldMk cId="841081936" sldId="307"/>
            <ac:spMk id="14" creationId="{E30FE01A-9502-F2B1-A610-60278C605280}"/>
          </ac:spMkLst>
        </pc:spChg>
        <pc:picChg chg="add mod modCrop">
          <ac:chgData name="Vedant Mandre" userId="f9e5838cafdfceac" providerId="LiveId" clId="{1507FF28-7242-4879-B1D0-807FBCA79ECA}" dt="2022-12-20T22:35:12.649" v="1071" actId="1076"/>
          <ac:picMkLst>
            <pc:docMk/>
            <pc:sldMk cId="841081936" sldId="307"/>
            <ac:picMk id="16" creationId="{3E194846-B5D7-77D9-5F2E-9DC1ED3D007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12/20/2022</a:t>
            </a:fld>
            <a:endParaRPr lang="en-US" dirty="0"/>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dirty="0"/>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12/20/2022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dirty="0"/>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377346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$1b</a:t>
            </a:r>
          </a:p>
        </p:txBody>
      </p:sp>
    </p:spTree>
    <p:extLst>
      <p:ext uri="{BB962C8B-B14F-4D97-AF65-F5344CB8AC3E}">
        <p14:creationId xmlns:p14="http://schemas.microsoft.com/office/powerpoint/2010/main" val="86504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9332B195-6B28-453B-8483-E18845F548FE}"/>
              </a:ext>
            </a:extLst>
          </p:cNvPr>
          <p:cNvSpPr>
            <a:spLocks noGrp="1"/>
          </p:cNvSpPr>
          <p:nvPr>
            <p:ph type="pic" sz="quarter" idx="13" hasCustomPrompt="1"/>
          </p:nvPr>
        </p:nvSpPr>
        <p:spPr>
          <a:xfrm>
            <a:off x="-4281" y="0"/>
            <a:ext cx="12196282" cy="2442916"/>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3" name="Date Placeholder 2">
            <a:extLst>
              <a:ext uri="{FF2B5EF4-FFF2-40B4-BE49-F238E27FC236}">
                <a16:creationId xmlns:a16="http://schemas.microsoft.com/office/drawing/2014/main" id="{F1034CA5-4FBD-4728-A5D5-B55A51F3EC89}"/>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DEB12970-8175-4B63-9ABC-FF21E5FB07CA}"/>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D2E5FFB0-6DFB-4547-AB5E-A22910F479A1}"/>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3B15B0B7-1296-4FBF-8D28-A0D282176365}"/>
              </a:ext>
            </a:extLst>
          </p:cNvPr>
          <p:cNvSpPr>
            <a:spLocks noGrp="1"/>
          </p:cNvSpPr>
          <p:nvPr>
            <p:ph type="ctrTitle" hasCustomPrompt="1"/>
          </p:nvPr>
        </p:nvSpPr>
        <p:spPr>
          <a:xfrm>
            <a:off x="819728" y="2679238"/>
            <a:ext cx="4386945" cy="545148"/>
          </a:xfrm>
          <a:prstGeom prst="rect">
            <a:avLst/>
          </a:prstGeom>
        </p:spPr>
        <p:txBody>
          <a:bodyPr anchor="b"/>
          <a:lstStyle>
            <a:lvl1pPr algn="l">
              <a:defRPr sz="2200" cap="all" spc="200" baseline="0">
                <a:solidFill>
                  <a:schemeClr val="accent1"/>
                </a:solidFill>
                <a:latin typeface="+mj-lt"/>
              </a:defRPr>
            </a:lvl1pPr>
          </a:lstStyle>
          <a:p>
            <a:r>
              <a:rPr lang="en-US"/>
              <a:t>Click to add title</a:t>
            </a:r>
          </a:p>
        </p:txBody>
      </p:sp>
      <p:sp>
        <p:nvSpPr>
          <p:cNvPr id="10" name="Text Placeholder 10">
            <a:extLst>
              <a:ext uri="{FF2B5EF4-FFF2-40B4-BE49-F238E27FC236}">
                <a16:creationId xmlns:a16="http://schemas.microsoft.com/office/drawing/2014/main" id="{41958F62-D93E-4433-9FC8-4CFA9792BDB2}"/>
              </a:ext>
            </a:extLst>
          </p:cNvPr>
          <p:cNvSpPr>
            <a:spLocks noGrp="1"/>
          </p:cNvSpPr>
          <p:nvPr>
            <p:ph type="body" sz="quarter" idx="14" hasCustomPrompt="1"/>
          </p:nvPr>
        </p:nvSpPr>
        <p:spPr>
          <a:xfrm>
            <a:off x="819728"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3D482AA-5393-4260-A25C-77242CC39847}"/>
              </a:ext>
            </a:extLst>
          </p:cNvPr>
          <p:cNvSpPr>
            <a:spLocks noGrp="1"/>
          </p:cNvSpPr>
          <p:nvPr>
            <p:ph type="body" sz="quarter" idx="16" hasCustomPrompt="1"/>
          </p:nvPr>
        </p:nvSpPr>
        <p:spPr>
          <a:xfrm>
            <a:off x="819728"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57434F13-1C2F-416A-A9F8-479D11410BED}"/>
              </a:ext>
            </a:extLst>
          </p:cNvPr>
          <p:cNvSpPr>
            <a:spLocks noGrp="1"/>
          </p:cNvSpPr>
          <p:nvPr>
            <p:ph type="body" sz="quarter" idx="17" hasCustomPrompt="1"/>
          </p:nvPr>
        </p:nvSpPr>
        <p:spPr>
          <a:xfrm>
            <a:off x="6400800"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FC8B7634-CFB8-480E-9065-D580A180133A}"/>
              </a:ext>
            </a:extLst>
          </p:cNvPr>
          <p:cNvSpPr>
            <a:spLocks noGrp="1"/>
          </p:cNvSpPr>
          <p:nvPr>
            <p:ph type="body" sz="quarter" idx="18" hasCustomPrompt="1"/>
          </p:nvPr>
        </p:nvSpPr>
        <p:spPr>
          <a:xfrm>
            <a:off x="6400800"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99710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433EF2-C2C4-4062-9D92-0FB277293D45}"/>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5" name="Footer Placeholder 4">
            <a:extLst>
              <a:ext uri="{FF2B5EF4-FFF2-40B4-BE49-F238E27FC236}">
                <a16:creationId xmlns:a16="http://schemas.microsoft.com/office/drawing/2014/main" id="{CD63FBE5-A165-4D71-A770-FE4E13B1A687}"/>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B9B91C94-93DA-4850-9EE8-968DAF8900BD}"/>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ext Placeholder 14">
            <a:extLst>
              <a:ext uri="{FF2B5EF4-FFF2-40B4-BE49-F238E27FC236}">
                <a16:creationId xmlns:a16="http://schemas.microsoft.com/office/drawing/2014/main" id="{C9C019F9-A0CC-42FD-9A58-9A76FBC64749}"/>
              </a:ext>
            </a:extLst>
          </p:cNvPr>
          <p:cNvSpPr>
            <a:spLocks noGrp="1"/>
          </p:cNvSpPr>
          <p:nvPr>
            <p:ph type="body" sz="quarter" idx="15" hasCustomPrompt="1"/>
          </p:nvPr>
        </p:nvSpPr>
        <p:spPr>
          <a:xfrm>
            <a:off x="6236499" y="142547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8" name="Text Placeholder 14">
            <a:extLst>
              <a:ext uri="{FF2B5EF4-FFF2-40B4-BE49-F238E27FC236}">
                <a16:creationId xmlns:a16="http://schemas.microsoft.com/office/drawing/2014/main" id="{2F0A1D53-A949-49E7-820F-D18CEC7EA781}"/>
              </a:ext>
            </a:extLst>
          </p:cNvPr>
          <p:cNvSpPr>
            <a:spLocks noGrp="1"/>
          </p:cNvSpPr>
          <p:nvPr>
            <p:ph type="body" sz="quarter" idx="17" hasCustomPrompt="1"/>
          </p:nvPr>
        </p:nvSpPr>
        <p:spPr>
          <a:xfrm>
            <a:off x="6236499" y="529432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FC5403F6-AE51-438F-AF93-56FA7D2A5675}"/>
              </a:ext>
            </a:extLst>
          </p:cNvPr>
          <p:cNvSpPr>
            <a:spLocks noGrp="1"/>
          </p:cNvSpPr>
          <p:nvPr>
            <p:ph type="body" sz="quarter" idx="19" hasCustomPrompt="1"/>
          </p:nvPr>
        </p:nvSpPr>
        <p:spPr>
          <a:xfrm>
            <a:off x="9440311" y="335435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0494832D-1AEB-4A7B-8BC3-8AC645057F58}"/>
              </a:ext>
            </a:extLst>
          </p:cNvPr>
          <p:cNvSpPr>
            <a:spLocks noGrp="1"/>
          </p:cNvSpPr>
          <p:nvPr>
            <p:ph type="body" sz="quarter" idx="20" hasCustomPrompt="1"/>
          </p:nvPr>
        </p:nvSpPr>
        <p:spPr>
          <a:xfrm>
            <a:off x="4743347" y="2194947"/>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9DED817B-58D3-4713-A66F-2E4CF578D5E7}"/>
              </a:ext>
            </a:extLst>
          </p:cNvPr>
          <p:cNvSpPr>
            <a:spLocks noGrp="1"/>
          </p:cNvSpPr>
          <p:nvPr>
            <p:ph type="body" sz="quarter" idx="21" hasCustomPrompt="1"/>
          </p:nvPr>
        </p:nvSpPr>
        <p:spPr>
          <a:xfrm>
            <a:off x="5179839" y="430766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D1FE5CBC-B2B8-45FE-986C-504C397B9E10}"/>
              </a:ext>
            </a:extLst>
          </p:cNvPr>
          <p:cNvSpPr>
            <a:spLocks noGrp="1"/>
          </p:cNvSpPr>
          <p:nvPr>
            <p:ph type="body" sz="quarter" idx="22" hasCustomPrompt="1"/>
          </p:nvPr>
        </p:nvSpPr>
        <p:spPr>
          <a:xfrm>
            <a:off x="3642362" y="443939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CE71774F-D73F-4B7F-9152-95EC3F36DDA8}"/>
              </a:ext>
            </a:extLst>
          </p:cNvPr>
          <p:cNvSpPr>
            <a:spLocks noGrp="1"/>
          </p:cNvSpPr>
          <p:nvPr>
            <p:ph type="body" sz="quarter" idx="23" hasCustomPrompt="1"/>
          </p:nvPr>
        </p:nvSpPr>
        <p:spPr>
          <a:xfrm>
            <a:off x="7398712" y="4008089"/>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154305F-5D9B-4B4A-9F2B-6FBECE7371AA}"/>
              </a:ext>
            </a:extLst>
          </p:cNvPr>
          <p:cNvSpPr>
            <a:spLocks noGrp="1"/>
          </p:cNvSpPr>
          <p:nvPr>
            <p:ph type="body" sz="quarter" idx="25" hasCustomPrompt="1"/>
          </p:nvPr>
        </p:nvSpPr>
        <p:spPr>
          <a:xfrm>
            <a:off x="3543692" y="335435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cxnSp>
        <p:nvCxnSpPr>
          <p:cNvPr id="21" name="Straight Connector 20">
            <a:extLst>
              <a:ext uri="{FF2B5EF4-FFF2-40B4-BE49-F238E27FC236}">
                <a16:creationId xmlns:a16="http://schemas.microsoft.com/office/drawing/2014/main" id="{8C5FED44-231C-4E53-B41C-81293135ACB1}"/>
              </a:ext>
            </a:extLst>
          </p:cNvPr>
          <p:cNvCxnSpPr>
            <a:cxnSpLocks/>
          </p:cNvCxnSpPr>
          <p:nvPr userDrawn="1"/>
        </p:nvCxnSpPr>
        <p:spPr>
          <a:xfrm>
            <a:off x="4756662" y="360037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105B5D-04B2-4415-A88E-6BE695BAD6D0}"/>
              </a:ext>
            </a:extLst>
          </p:cNvPr>
          <p:cNvCxnSpPr>
            <a:cxnSpLocks/>
          </p:cNvCxnSpPr>
          <p:nvPr userDrawn="1"/>
        </p:nvCxnSpPr>
        <p:spPr>
          <a:xfrm flipV="1">
            <a:off x="7089982" y="191750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id="{8F362A87-DBB9-4FFD-9F42-9D6D5AD35E94}"/>
              </a:ext>
            </a:extLst>
          </p:cNvPr>
          <p:cNvSpPr>
            <a:spLocks noGrp="1"/>
          </p:cNvSpPr>
          <p:nvPr>
            <p:ph type="body" sz="quarter" idx="26" hasCustomPrompt="1"/>
          </p:nvPr>
        </p:nvSpPr>
        <p:spPr>
          <a:xfrm>
            <a:off x="7752879" y="195471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B6713B5A-6FE2-4827-A18D-2F81B40F069D}"/>
              </a:ext>
            </a:extLst>
          </p:cNvPr>
          <p:cNvSpPr>
            <a:spLocks noGrp="1"/>
          </p:cNvSpPr>
          <p:nvPr>
            <p:ph type="body" sz="quarter" idx="24" hasCustomPrompt="1"/>
          </p:nvPr>
        </p:nvSpPr>
        <p:spPr>
          <a:xfrm>
            <a:off x="8859355" y="4708093"/>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6" name="Title 1">
            <a:extLst>
              <a:ext uri="{FF2B5EF4-FFF2-40B4-BE49-F238E27FC236}">
                <a16:creationId xmlns:a16="http://schemas.microsoft.com/office/drawing/2014/main" id="{2B665ABC-CB0A-4595-8165-3205CED4DCF5}"/>
              </a:ext>
            </a:extLst>
          </p:cNvPr>
          <p:cNvSpPr>
            <a:spLocks noGrp="1"/>
          </p:cNvSpPr>
          <p:nvPr>
            <p:ph type="ctrTitle" hasCustomPrompt="1"/>
          </p:nvPr>
        </p:nvSpPr>
        <p:spPr>
          <a:xfrm>
            <a:off x="832040" y="72221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Tree>
    <p:extLst>
      <p:ext uri="{BB962C8B-B14F-4D97-AF65-F5344CB8AC3E}">
        <p14:creationId xmlns:p14="http://schemas.microsoft.com/office/powerpoint/2010/main" val="694769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09839D-FDC1-4EDF-9E51-F73351ABBD6C}"/>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B60B182A-200F-405E-B287-2F7A7F928951}"/>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AFE8CEAE-624C-4615-8252-893F3A04CAB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8AE4140-1E60-4ABF-8C5B-6AA249168701}"/>
              </a:ext>
            </a:extLst>
          </p:cNvPr>
          <p:cNvSpPr>
            <a:spLocks noGrp="1"/>
          </p:cNvSpPr>
          <p:nvPr>
            <p:ph type="ctrTitle" hasCustomPrompt="1"/>
          </p:nvPr>
        </p:nvSpPr>
        <p:spPr>
          <a:xfrm>
            <a:off x="2989603" y="727515"/>
            <a:ext cx="6212793" cy="639955"/>
          </a:xfrm>
          <a:prstGeom prst="rect">
            <a:avLst/>
          </a:prstGeom>
        </p:spPr>
        <p:txBody>
          <a:bodyPr anchor="ctr"/>
          <a:lstStyle>
            <a:lvl1pPr algn="ctr">
              <a:defRPr sz="2200" cap="all" spc="200" baseline="0">
                <a:solidFill>
                  <a:schemeClr val="accent1"/>
                </a:solidFill>
                <a:latin typeface="+mj-lt"/>
              </a:defRPr>
            </a:lvl1pPr>
          </a:lstStyle>
          <a:p>
            <a:r>
              <a:rPr lang="en-US" dirty="0"/>
              <a:t>Click to add title</a:t>
            </a:r>
          </a:p>
        </p:txBody>
      </p:sp>
      <p:sp>
        <p:nvSpPr>
          <p:cNvPr id="15" name="Text Placeholder 14">
            <a:extLst>
              <a:ext uri="{FF2B5EF4-FFF2-40B4-BE49-F238E27FC236}">
                <a16:creationId xmlns:a16="http://schemas.microsoft.com/office/drawing/2014/main" id="{562056E9-39CD-4DAA-AF46-D107C1680734}"/>
              </a:ext>
            </a:extLst>
          </p:cNvPr>
          <p:cNvSpPr>
            <a:spLocks noGrp="1"/>
          </p:cNvSpPr>
          <p:nvPr>
            <p:ph type="body" sz="quarter" idx="13" hasCustomPrompt="1"/>
          </p:nvPr>
        </p:nvSpPr>
        <p:spPr>
          <a:xfrm>
            <a:off x="1780446"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39F4B0E4-0A8E-4F79-B6E9-9015E62C2CA7}"/>
              </a:ext>
            </a:extLst>
          </p:cNvPr>
          <p:cNvSpPr>
            <a:spLocks noGrp="1"/>
          </p:cNvSpPr>
          <p:nvPr>
            <p:ph type="body" sz="quarter" idx="29" hasCustomPrompt="1"/>
          </p:nvPr>
        </p:nvSpPr>
        <p:spPr>
          <a:xfrm>
            <a:off x="5009724" y="4192396"/>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128A45A-DF71-4640-A1BF-8F1866D09CE6}"/>
              </a:ext>
            </a:extLst>
          </p:cNvPr>
          <p:cNvSpPr>
            <a:spLocks noGrp="1"/>
          </p:cNvSpPr>
          <p:nvPr>
            <p:ph type="body" sz="quarter" idx="30" hasCustomPrompt="1"/>
          </p:nvPr>
        </p:nvSpPr>
        <p:spPr>
          <a:xfrm>
            <a:off x="8153400"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D63BCEA8-1DF2-474C-A867-36E22D2F6114}"/>
              </a:ext>
            </a:extLst>
          </p:cNvPr>
          <p:cNvSpPr>
            <a:spLocks noGrp="1"/>
          </p:cNvSpPr>
          <p:nvPr>
            <p:ph type="body" sz="quarter" idx="33" hasCustomPrompt="1"/>
          </p:nvPr>
        </p:nvSpPr>
        <p:spPr>
          <a:xfrm>
            <a:off x="2989603" y="1124727"/>
            <a:ext cx="6212793" cy="568896"/>
          </a:xfrm>
          <a:prstGeom prst="rect">
            <a:avLst/>
          </a:prstGeom>
        </p:spPr>
        <p:txBody>
          <a:bodyPr anchor="ctr"/>
          <a:lstStyle>
            <a:lvl1pPr marL="0" indent="0" algn="ctr">
              <a:buNone/>
              <a:defRPr sz="2000" cap="none" spc="100" baseline="0">
                <a:solidFill>
                  <a:schemeClr val="accent1"/>
                </a:solidFill>
                <a:latin typeface="Avenir Next LT Pro" panose="020B0504020202020204" pitchFamily="34" charset="0"/>
              </a:defRPr>
            </a:lvl1pPr>
          </a:lstStyle>
          <a:p>
            <a:pPr lvl="0"/>
            <a:r>
              <a:rPr lang="en-US"/>
              <a:t>Click to add subtitle</a:t>
            </a:r>
          </a:p>
        </p:txBody>
      </p:sp>
      <p:sp>
        <p:nvSpPr>
          <p:cNvPr id="19" name="Text Placeholder 14">
            <a:extLst>
              <a:ext uri="{FF2B5EF4-FFF2-40B4-BE49-F238E27FC236}">
                <a16:creationId xmlns:a16="http://schemas.microsoft.com/office/drawing/2014/main" id="{6F23D9F0-2D86-4938-96EE-A32A42E6DBFB}"/>
              </a:ext>
            </a:extLst>
          </p:cNvPr>
          <p:cNvSpPr>
            <a:spLocks noGrp="1"/>
          </p:cNvSpPr>
          <p:nvPr>
            <p:ph type="body" sz="quarter" idx="26" hasCustomPrompt="1"/>
          </p:nvPr>
        </p:nvSpPr>
        <p:spPr>
          <a:xfrm>
            <a:off x="2206278" y="2482446"/>
            <a:ext cx="1581912" cy="1581912"/>
          </a:xfrm>
          <a:prstGeom prst="ellipse">
            <a:avLst/>
          </a:prstGeom>
          <a:solidFill>
            <a:schemeClr val="accent6"/>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54C8C8A-D882-4AB4-BD1F-8D2E1EF0A811}"/>
              </a:ext>
            </a:extLst>
          </p:cNvPr>
          <p:cNvSpPr>
            <a:spLocks noGrp="1"/>
          </p:cNvSpPr>
          <p:nvPr>
            <p:ph type="body" sz="quarter" idx="27" hasCustomPrompt="1"/>
          </p:nvPr>
        </p:nvSpPr>
        <p:spPr>
          <a:xfrm>
            <a:off x="5426320" y="2482446"/>
            <a:ext cx="1581912" cy="1581912"/>
          </a:xfrm>
          <a:prstGeom prst="ellipse">
            <a:avLst/>
          </a:prstGeom>
          <a:solidFill>
            <a:schemeClr val="accent4"/>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
        <p:nvSpPr>
          <p:cNvPr id="21" name="Text Placeholder 14">
            <a:extLst>
              <a:ext uri="{FF2B5EF4-FFF2-40B4-BE49-F238E27FC236}">
                <a16:creationId xmlns:a16="http://schemas.microsoft.com/office/drawing/2014/main" id="{48F571DC-88C7-42E3-8699-F9C41BE828F3}"/>
              </a:ext>
            </a:extLst>
          </p:cNvPr>
          <p:cNvSpPr>
            <a:spLocks noGrp="1"/>
          </p:cNvSpPr>
          <p:nvPr>
            <p:ph type="body" sz="quarter" idx="28" hasCustomPrompt="1"/>
          </p:nvPr>
        </p:nvSpPr>
        <p:spPr>
          <a:xfrm>
            <a:off x="8569996" y="2482446"/>
            <a:ext cx="1581912" cy="1581912"/>
          </a:xfrm>
          <a:prstGeom prst="ellipse">
            <a:avLst/>
          </a:prstGeom>
          <a:solidFill>
            <a:schemeClr val="accent3">
              <a:lumMod val="50000"/>
            </a:schemeClr>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Tree>
    <p:extLst>
      <p:ext uri="{BB962C8B-B14F-4D97-AF65-F5344CB8AC3E}">
        <p14:creationId xmlns:p14="http://schemas.microsoft.com/office/powerpoint/2010/main" val="48522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dirty="0"/>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759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9F6C305-4C96-4875-9AEF-C88E3E62D330}"/>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2FFFF3E7-19BF-4E1B-86A9-BB3CBD8978FE}"/>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09CD6203-1BDD-481A-8B5A-0CE7676C81E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26458F71-90A6-4816-BD12-E5F24297EB50}"/>
              </a:ext>
            </a:extLst>
          </p:cNvPr>
          <p:cNvSpPr>
            <a:spLocks noGrp="1"/>
          </p:cNvSpPr>
          <p:nvPr>
            <p:ph type="ctrTitle" hasCustomPrompt="1"/>
          </p:nvPr>
        </p:nvSpPr>
        <p:spPr>
          <a:xfrm>
            <a:off x="832040" y="72486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C65C6C0E-E988-4670-AC4F-46DF25AB1AA9}"/>
              </a:ext>
            </a:extLst>
          </p:cNvPr>
          <p:cNvSpPr>
            <a:spLocks noGrp="1"/>
          </p:cNvSpPr>
          <p:nvPr>
            <p:ph type="body" sz="quarter" idx="17" hasCustomPrompt="1"/>
          </p:nvPr>
        </p:nvSpPr>
        <p:spPr>
          <a:xfrm>
            <a:off x="171234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D08F3328-96B5-4F00-9D88-C2B1CFB100B9}"/>
              </a:ext>
            </a:extLst>
          </p:cNvPr>
          <p:cNvSpPr>
            <a:spLocks noGrp="1"/>
          </p:cNvSpPr>
          <p:nvPr>
            <p:ph type="body" sz="quarter" idx="18" hasCustomPrompt="1"/>
          </p:nvPr>
        </p:nvSpPr>
        <p:spPr>
          <a:xfrm>
            <a:off x="250176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AF2A90E7-217C-439F-A3C7-41589A223FBC}"/>
              </a:ext>
            </a:extLst>
          </p:cNvPr>
          <p:cNvSpPr>
            <a:spLocks noGrp="1"/>
          </p:cNvSpPr>
          <p:nvPr>
            <p:ph type="body" sz="quarter" idx="19" hasCustomPrompt="1"/>
          </p:nvPr>
        </p:nvSpPr>
        <p:spPr>
          <a:xfrm>
            <a:off x="3230365" y="3027930"/>
            <a:ext cx="615309"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8553117D-AEE8-4CDA-9B76-4465B03947A6}"/>
              </a:ext>
            </a:extLst>
          </p:cNvPr>
          <p:cNvSpPr>
            <a:spLocks noGrp="1"/>
          </p:cNvSpPr>
          <p:nvPr>
            <p:ph type="body" sz="quarter" idx="20" hasCustomPrompt="1"/>
          </p:nvPr>
        </p:nvSpPr>
        <p:spPr>
          <a:xfrm>
            <a:off x="408059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768892F-3B07-49B8-B76F-DA245223D26A}"/>
              </a:ext>
            </a:extLst>
          </p:cNvPr>
          <p:cNvSpPr>
            <a:spLocks noGrp="1"/>
          </p:cNvSpPr>
          <p:nvPr>
            <p:ph type="body" sz="quarter" idx="21" hasCustomPrompt="1"/>
          </p:nvPr>
        </p:nvSpPr>
        <p:spPr>
          <a:xfrm>
            <a:off x="4810807"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5C805EDD-6FC0-466B-B5E2-AA7150A85836}"/>
              </a:ext>
            </a:extLst>
          </p:cNvPr>
          <p:cNvSpPr>
            <a:spLocks noGrp="1"/>
          </p:cNvSpPr>
          <p:nvPr>
            <p:ph type="body" sz="quarter" idx="22" hasCustomPrompt="1"/>
          </p:nvPr>
        </p:nvSpPr>
        <p:spPr>
          <a:xfrm>
            <a:off x="565942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9D2E9DFD-B289-41E0-A706-0DF99250C3A8}"/>
              </a:ext>
            </a:extLst>
          </p:cNvPr>
          <p:cNvSpPr>
            <a:spLocks noGrp="1"/>
          </p:cNvSpPr>
          <p:nvPr>
            <p:ph type="body" sz="quarter" idx="23" hasCustomPrompt="1"/>
          </p:nvPr>
        </p:nvSpPr>
        <p:spPr>
          <a:xfrm>
            <a:off x="644883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29CFE769-E334-4852-98D4-D2686E7A177D}"/>
              </a:ext>
            </a:extLst>
          </p:cNvPr>
          <p:cNvSpPr>
            <a:spLocks noGrp="1"/>
          </p:cNvSpPr>
          <p:nvPr>
            <p:ph type="body" sz="quarter" idx="24" hasCustomPrompt="1"/>
          </p:nvPr>
        </p:nvSpPr>
        <p:spPr>
          <a:xfrm>
            <a:off x="7177978"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656E6239-48C4-41A4-9AA4-44A85F3A09DD}"/>
              </a:ext>
            </a:extLst>
          </p:cNvPr>
          <p:cNvSpPr>
            <a:spLocks noGrp="1"/>
          </p:cNvSpPr>
          <p:nvPr>
            <p:ph type="body" sz="quarter" idx="25" hasCustomPrompt="1"/>
          </p:nvPr>
        </p:nvSpPr>
        <p:spPr>
          <a:xfrm>
            <a:off x="802766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677AF2E7-6E1A-4486-9E9C-831E8AA4E31C}"/>
              </a:ext>
            </a:extLst>
          </p:cNvPr>
          <p:cNvSpPr>
            <a:spLocks noGrp="1"/>
          </p:cNvSpPr>
          <p:nvPr>
            <p:ph type="body" sz="quarter" idx="26" hasCustomPrompt="1"/>
          </p:nvPr>
        </p:nvSpPr>
        <p:spPr>
          <a:xfrm>
            <a:off x="881708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54CB8F8F-95F4-4C90-B6B0-E05E3FD39060}"/>
              </a:ext>
            </a:extLst>
          </p:cNvPr>
          <p:cNvSpPr>
            <a:spLocks noGrp="1"/>
          </p:cNvSpPr>
          <p:nvPr>
            <p:ph type="body" sz="quarter" idx="27" hasCustomPrompt="1"/>
          </p:nvPr>
        </p:nvSpPr>
        <p:spPr>
          <a:xfrm>
            <a:off x="9546420"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D4D4CBEB-ED3F-458B-89D4-BF7B87EEA701}"/>
              </a:ext>
            </a:extLst>
          </p:cNvPr>
          <p:cNvSpPr>
            <a:spLocks noGrp="1"/>
          </p:cNvSpPr>
          <p:nvPr>
            <p:ph type="body" sz="quarter" idx="28" hasCustomPrompt="1"/>
          </p:nvPr>
        </p:nvSpPr>
        <p:spPr>
          <a:xfrm>
            <a:off x="10395907"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7D178BD8-37BB-4369-9089-458E4AFC029B}"/>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EB35E26F-6E4D-49E5-8B52-C3DFC5DAED94}"/>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57091E21-E4FD-4EFC-A957-BC31C0E5E066}"/>
              </a:ext>
            </a:extLst>
          </p:cNvPr>
          <p:cNvSpPr>
            <a:spLocks noGrp="1"/>
          </p:cNvSpPr>
          <p:nvPr>
            <p:ph type="body" sz="quarter" idx="31" hasCustomPrompt="1"/>
          </p:nvPr>
        </p:nvSpPr>
        <p:spPr>
          <a:xfrm>
            <a:off x="3230365" y="4871997"/>
            <a:ext cx="615309"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93BD433F-C233-4D3A-A836-157F6D8E7877}"/>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A047DD8B-C64B-4EEF-A394-1EF5D78C9199}"/>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9F7A3216-3089-45BC-B307-8D5B15FE5D06}"/>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C4C055EF-54DF-4BA1-A25C-B1010981E7CB}"/>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46C13F5D-6794-400F-906D-2D40EEEC343B}"/>
              </a:ext>
            </a:extLst>
          </p:cNvPr>
          <p:cNvSpPr>
            <a:spLocks noGrp="1"/>
          </p:cNvSpPr>
          <p:nvPr>
            <p:ph type="body" sz="quarter" idx="36" hasCustomPrompt="1"/>
          </p:nvPr>
        </p:nvSpPr>
        <p:spPr>
          <a:xfrm>
            <a:off x="7177978"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45714E98-02E2-48DF-9367-87F55E4FB6A8}"/>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C13007C-3478-4694-B3D7-8AE2F4C80DEF}"/>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0F8E2313-703C-4CF3-9F33-F2FA123ED3BE}"/>
              </a:ext>
            </a:extLst>
          </p:cNvPr>
          <p:cNvSpPr>
            <a:spLocks noGrp="1"/>
          </p:cNvSpPr>
          <p:nvPr>
            <p:ph type="body" sz="quarter" idx="39" hasCustomPrompt="1"/>
          </p:nvPr>
        </p:nvSpPr>
        <p:spPr>
          <a:xfrm>
            <a:off x="9546420"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11BB185B-EE3A-4221-9885-0A23F6BB9B43}"/>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ABA1EBA0-06C6-4473-9072-0B46D901EEE4}"/>
              </a:ext>
            </a:extLst>
          </p:cNvPr>
          <p:cNvSpPr>
            <a:spLocks noGrp="1"/>
          </p:cNvSpPr>
          <p:nvPr>
            <p:ph type="body" sz="quarter" idx="41" hasCustomPrompt="1"/>
          </p:nvPr>
        </p:nvSpPr>
        <p:spPr>
          <a:xfrm>
            <a:off x="696804" y="2618463"/>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2" name="Text Placeholder 14">
            <a:extLst>
              <a:ext uri="{FF2B5EF4-FFF2-40B4-BE49-F238E27FC236}">
                <a16:creationId xmlns:a16="http://schemas.microsoft.com/office/drawing/2014/main" id="{E3E7422E-C8DE-4304-BC2C-D7A9200338B2}"/>
              </a:ext>
            </a:extLst>
          </p:cNvPr>
          <p:cNvSpPr>
            <a:spLocks noGrp="1"/>
          </p:cNvSpPr>
          <p:nvPr>
            <p:ph type="body" sz="quarter" idx="42" hasCustomPrompt="1"/>
          </p:nvPr>
        </p:nvSpPr>
        <p:spPr>
          <a:xfrm>
            <a:off x="696804" y="4449901"/>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3" name="Text Placeholder 14">
            <a:extLst>
              <a:ext uri="{FF2B5EF4-FFF2-40B4-BE49-F238E27FC236}">
                <a16:creationId xmlns:a16="http://schemas.microsoft.com/office/drawing/2014/main" id="{E5B67A4A-03EA-4C59-B052-C3AC86249195}"/>
              </a:ext>
            </a:extLst>
          </p:cNvPr>
          <p:cNvSpPr>
            <a:spLocks noGrp="1"/>
          </p:cNvSpPr>
          <p:nvPr>
            <p:ph type="body" sz="quarter" idx="43" hasCustomPrompt="1"/>
          </p:nvPr>
        </p:nvSpPr>
        <p:spPr>
          <a:xfrm>
            <a:off x="202936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386D9727-6EAF-44BD-B5BB-FF9FB2E38F27}"/>
              </a:ext>
            </a:extLst>
          </p:cNvPr>
          <p:cNvSpPr>
            <a:spLocks noGrp="1"/>
          </p:cNvSpPr>
          <p:nvPr>
            <p:ph type="body" sz="quarter" idx="44" hasCustomPrompt="1"/>
          </p:nvPr>
        </p:nvSpPr>
        <p:spPr>
          <a:xfrm>
            <a:off x="4397612"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8ED3541C-CC4E-4C36-9758-9D66DDE2BA3D}"/>
              </a:ext>
            </a:extLst>
          </p:cNvPr>
          <p:cNvSpPr>
            <a:spLocks noGrp="1"/>
          </p:cNvSpPr>
          <p:nvPr>
            <p:ph type="body" sz="quarter" idx="45" hasCustomPrompt="1"/>
          </p:nvPr>
        </p:nvSpPr>
        <p:spPr>
          <a:xfrm>
            <a:off x="834468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5C4B9123-0034-44EB-AE51-BE0E95C36F9D}"/>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F6EBC080-B92D-4FC1-91BB-CBB73125903E}"/>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3">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45A0B38A-6949-43DC-8059-9B50415B16B7}"/>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Tree>
    <p:extLst>
      <p:ext uri="{BB962C8B-B14F-4D97-AF65-F5344CB8AC3E}">
        <p14:creationId xmlns:p14="http://schemas.microsoft.com/office/powerpoint/2010/main" val="138423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6878F0-817D-4F26-8B43-746016119A3F}"/>
              </a:ext>
            </a:extLst>
          </p:cNvPr>
          <p:cNvSpPr>
            <a:spLocks noGrp="1"/>
          </p:cNvSpPr>
          <p:nvPr>
            <p:ph type="pic" sz="quarter" idx="13" hasCustomPrompt="1"/>
          </p:nvPr>
        </p:nvSpPr>
        <p:spPr>
          <a:xfrm>
            <a:off x="-1" y="0"/>
            <a:ext cx="4661647"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3" name="Date Placeholder 2">
            <a:extLst>
              <a:ext uri="{FF2B5EF4-FFF2-40B4-BE49-F238E27FC236}">
                <a16:creationId xmlns:a16="http://schemas.microsoft.com/office/drawing/2014/main" id="{B0B4271A-ED63-46FF-9282-ECA9140CB04C}"/>
              </a:ext>
            </a:extLst>
          </p:cNvPr>
          <p:cNvSpPr>
            <a:spLocks noGrp="1"/>
          </p:cNvSpPr>
          <p:nvPr>
            <p:ph type="dt" sz="half" idx="10"/>
          </p:nvPr>
        </p:nvSpPr>
        <p:spPr/>
        <p:txBody>
          <a:bodyPr/>
          <a:lstStyle>
            <a:lvl1pPr>
              <a:defRPr>
                <a:solidFill>
                  <a:schemeClr val="bg1">
                    <a:lumMod val="95000"/>
                  </a:schemeClr>
                </a:solidFill>
              </a:defRPr>
            </a:lvl1pPr>
          </a:lstStyle>
          <a:p>
            <a:r>
              <a:rPr lang="en-US" dirty="0"/>
              <a:t>8/03/20XX</a:t>
            </a:r>
          </a:p>
        </p:txBody>
      </p:sp>
      <p:sp>
        <p:nvSpPr>
          <p:cNvPr id="4" name="Footer Placeholder 3">
            <a:extLst>
              <a:ext uri="{FF2B5EF4-FFF2-40B4-BE49-F238E27FC236}">
                <a16:creationId xmlns:a16="http://schemas.microsoft.com/office/drawing/2014/main" id="{53F05D42-821E-4E1A-ACD8-5D4B39CFC481}"/>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E2A47555-EEE6-41B1-9AA5-E70CA2B604D2}"/>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88D863BC-52D6-4182-94E2-EA35621A8A6D}"/>
              </a:ext>
            </a:extLst>
          </p:cNvPr>
          <p:cNvSpPr>
            <a:spLocks noGrp="1"/>
          </p:cNvSpPr>
          <p:nvPr>
            <p:ph type="ctrTitle" hasCustomPrompt="1"/>
          </p:nvPr>
        </p:nvSpPr>
        <p:spPr>
          <a:xfrm>
            <a:off x="5360889" y="729426"/>
            <a:ext cx="5903262" cy="635397"/>
          </a:xfrm>
          <a:prstGeom prst="rect">
            <a:avLst/>
          </a:prstGeom>
        </p:spPr>
        <p:txBody>
          <a:bodyPr anchor="ctr"/>
          <a:lstStyle>
            <a:lvl1pPr algn="l">
              <a:defRPr sz="2200" cap="all" spc="200" baseline="0">
                <a:solidFill>
                  <a:schemeClr val="bg1">
                    <a:lumMod val="95000"/>
                  </a:schemeClr>
                </a:solidFill>
                <a:latin typeface="+mj-lt"/>
              </a:defRPr>
            </a:lvl1pPr>
          </a:lstStyle>
          <a:p>
            <a:r>
              <a:rPr lang="en-US" dirty="0"/>
              <a:t>Click to add title</a:t>
            </a:r>
          </a:p>
        </p:txBody>
      </p:sp>
      <p:sp>
        <p:nvSpPr>
          <p:cNvPr id="7" name="Content Placeholder 6">
            <a:extLst>
              <a:ext uri="{FF2B5EF4-FFF2-40B4-BE49-F238E27FC236}">
                <a16:creationId xmlns:a16="http://schemas.microsoft.com/office/drawing/2014/main" id="{4F792BF5-C216-472F-93C8-9E12D88E6BB7}"/>
              </a:ext>
            </a:extLst>
          </p:cNvPr>
          <p:cNvSpPr>
            <a:spLocks noGrp="1"/>
          </p:cNvSpPr>
          <p:nvPr>
            <p:ph sz="quarter" idx="14"/>
          </p:nvPr>
        </p:nvSpPr>
        <p:spPr>
          <a:xfrm>
            <a:off x="5360988" y="1625600"/>
            <a:ext cx="5903912" cy="4429125"/>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576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2939626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36A6C4-760E-4DFC-9166-0346E320E61C}"/>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2AA830E9-38B9-41B2-9047-8F9003630EF4}"/>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705897FB-ACEE-45BF-9704-D517B9B958B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F61A60D-EA13-4C4C-9816-85480A2E2A90}"/>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20" name="Text Placeholder 14">
            <a:extLst>
              <a:ext uri="{FF2B5EF4-FFF2-40B4-BE49-F238E27FC236}">
                <a16:creationId xmlns:a16="http://schemas.microsoft.com/office/drawing/2014/main" id="{1C424B8B-6301-4675-9015-050DF1DF9113}"/>
              </a:ext>
            </a:extLst>
          </p:cNvPr>
          <p:cNvSpPr>
            <a:spLocks noGrp="1"/>
          </p:cNvSpPr>
          <p:nvPr>
            <p:ph type="body" sz="quarter" idx="13" hasCustomPrompt="1"/>
          </p:nvPr>
        </p:nvSpPr>
        <p:spPr>
          <a:xfrm>
            <a:off x="900511"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44297A50-8392-4EB9-9BF6-451C4B9977BA}"/>
              </a:ext>
            </a:extLst>
          </p:cNvPr>
          <p:cNvSpPr>
            <a:spLocks noGrp="1"/>
          </p:cNvSpPr>
          <p:nvPr>
            <p:ph type="body" sz="quarter" idx="14" hasCustomPrompt="1"/>
          </p:nvPr>
        </p:nvSpPr>
        <p:spPr>
          <a:xfrm>
            <a:off x="900511"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1B3A901-BBC6-44D9-9C97-6CFD76C17CDF}"/>
              </a:ext>
            </a:extLst>
          </p:cNvPr>
          <p:cNvSpPr>
            <a:spLocks noGrp="1"/>
          </p:cNvSpPr>
          <p:nvPr>
            <p:ph type="body" sz="quarter" idx="15" hasCustomPrompt="1"/>
          </p:nvPr>
        </p:nvSpPr>
        <p:spPr>
          <a:xfrm>
            <a:off x="3584039"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C60306D6-8D77-403B-B3D3-93E771A63E25}"/>
              </a:ext>
            </a:extLst>
          </p:cNvPr>
          <p:cNvSpPr>
            <a:spLocks noGrp="1"/>
          </p:cNvSpPr>
          <p:nvPr>
            <p:ph type="body" sz="quarter" idx="16" hasCustomPrompt="1"/>
          </p:nvPr>
        </p:nvSpPr>
        <p:spPr>
          <a:xfrm>
            <a:off x="3584039"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156D61BA-EB24-4A41-8CAD-DF8D3ACF23F3}"/>
              </a:ext>
            </a:extLst>
          </p:cNvPr>
          <p:cNvSpPr>
            <a:spLocks noGrp="1"/>
          </p:cNvSpPr>
          <p:nvPr>
            <p:ph type="body" sz="quarter" idx="17" hasCustomPrompt="1"/>
          </p:nvPr>
        </p:nvSpPr>
        <p:spPr>
          <a:xfrm>
            <a:off x="6267567"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7D92CD70-81FF-405A-B419-FCACE6F2F97A}"/>
              </a:ext>
            </a:extLst>
          </p:cNvPr>
          <p:cNvSpPr>
            <a:spLocks noGrp="1"/>
          </p:cNvSpPr>
          <p:nvPr>
            <p:ph type="body" sz="quarter" idx="18" hasCustomPrompt="1"/>
          </p:nvPr>
        </p:nvSpPr>
        <p:spPr>
          <a:xfrm>
            <a:off x="6267567"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1F7A98D9-A50A-41D8-BD51-327D4B647F26}"/>
              </a:ext>
            </a:extLst>
          </p:cNvPr>
          <p:cNvSpPr>
            <a:spLocks noGrp="1"/>
          </p:cNvSpPr>
          <p:nvPr>
            <p:ph type="body" sz="quarter" idx="19" hasCustomPrompt="1"/>
          </p:nvPr>
        </p:nvSpPr>
        <p:spPr>
          <a:xfrm>
            <a:off x="8951094"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id="{CD4953C5-A270-4C37-B878-3D3E51E01A1B}"/>
              </a:ext>
            </a:extLst>
          </p:cNvPr>
          <p:cNvSpPr>
            <a:spLocks noGrp="1"/>
          </p:cNvSpPr>
          <p:nvPr>
            <p:ph type="body" sz="quarter" idx="20" hasCustomPrompt="1"/>
          </p:nvPr>
        </p:nvSpPr>
        <p:spPr>
          <a:xfrm>
            <a:off x="8951094"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0">
            <a:extLst>
              <a:ext uri="{FF2B5EF4-FFF2-40B4-BE49-F238E27FC236}">
                <a16:creationId xmlns:a16="http://schemas.microsoft.com/office/drawing/2014/main" id="{B419FAA5-674D-4D1B-B6F0-7F6B786D9D2C}"/>
              </a:ext>
            </a:extLst>
          </p:cNvPr>
          <p:cNvSpPr>
            <a:spLocks noGrp="1"/>
          </p:cNvSpPr>
          <p:nvPr>
            <p:ph type="body" sz="quarter" idx="21"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tx2"/>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4301E9A5-7F5A-49AF-A4F3-EA73CC55905B}"/>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44658DCD-8753-4536-A41F-2975ECE9D039}"/>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1" name="Text Placeholder 10">
            <a:extLst>
              <a:ext uri="{FF2B5EF4-FFF2-40B4-BE49-F238E27FC236}">
                <a16:creationId xmlns:a16="http://schemas.microsoft.com/office/drawing/2014/main" id="{2708ADA9-A84B-4176-A4A4-3BEEB2F71F93}"/>
              </a:ext>
            </a:extLst>
          </p:cNvPr>
          <p:cNvSpPr>
            <a:spLocks noGrp="1"/>
          </p:cNvSpPr>
          <p:nvPr>
            <p:ph type="body" sz="quarter" idx="22"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Tree>
    <p:extLst>
      <p:ext uri="{BB962C8B-B14F-4D97-AF65-F5344CB8AC3E}">
        <p14:creationId xmlns:p14="http://schemas.microsoft.com/office/powerpoint/2010/main" val="92757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0495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4291993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D6F08F-239E-4E92-B5E7-36638ED4657D}"/>
              </a:ext>
            </a:extLst>
          </p:cNvPr>
          <p:cNvSpPr>
            <a:spLocks noGrp="1"/>
          </p:cNvSpPr>
          <p:nvPr>
            <p:ph type="pic" sz="quarter" idx="13" hasCustomPrompt="1"/>
          </p:nvPr>
        </p:nvSpPr>
        <p:spPr>
          <a:xfrm>
            <a:off x="0" y="0"/>
            <a:ext cx="7677150" cy="6858000"/>
          </a:xfrm>
          <a:prstGeom prst="rect">
            <a:avLst/>
          </a:prstGeom>
        </p:spPr>
        <p:txBody>
          <a:bodyPr/>
          <a:lstStyle>
            <a:lvl1pPr marL="0" indent="0" algn="ctr">
              <a:buNone/>
              <a:defRPr>
                <a:solidFill>
                  <a:schemeClr val="accent1"/>
                </a:solidFill>
              </a:defRPr>
            </a:lvl1pPr>
          </a:lstStyle>
          <a:p>
            <a:r>
              <a:rPr lang="en-US" dirty="0"/>
              <a:t>Click to add photo</a:t>
            </a:r>
          </a:p>
        </p:txBody>
      </p:sp>
      <p:sp>
        <p:nvSpPr>
          <p:cNvPr id="3" name="Date Placeholder 2">
            <a:extLst>
              <a:ext uri="{FF2B5EF4-FFF2-40B4-BE49-F238E27FC236}">
                <a16:creationId xmlns:a16="http://schemas.microsoft.com/office/drawing/2014/main" id="{E88D0F4F-65EB-4DC2-B7AD-AD23E6DBE22B}"/>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66CF9EC8-F9C6-4CE1-91F5-A956792CBC86}"/>
              </a:ext>
            </a:extLst>
          </p:cNvPr>
          <p:cNvSpPr>
            <a:spLocks noGrp="1"/>
          </p:cNvSpPr>
          <p:nvPr>
            <p:ph type="ftr" sz="quarter" idx="11"/>
          </p:nvPr>
        </p:nvSpPr>
        <p:spPr>
          <a:xfrm>
            <a:off x="4038600" y="6356350"/>
            <a:ext cx="3156857" cy="365125"/>
          </a:xfrm>
        </p:spPr>
        <p:txBody>
          <a:bodyPr/>
          <a:lstStyle>
            <a:lvl1pPr algn="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89721C21-E285-4AF2-9E8D-243F4CBC2ABF}"/>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EC201BA1-98C5-4728-9204-5B3A2F7B03FD}"/>
              </a:ext>
            </a:extLst>
          </p:cNvPr>
          <p:cNvSpPr>
            <a:spLocks noGrp="1"/>
          </p:cNvSpPr>
          <p:nvPr>
            <p:ph type="ctrTitle" hasCustomPrompt="1"/>
          </p:nvPr>
        </p:nvSpPr>
        <p:spPr>
          <a:xfrm>
            <a:off x="8487939" y="1638359"/>
            <a:ext cx="3058885" cy="1111250"/>
          </a:xfrm>
          <a:prstGeom prst="rect">
            <a:avLst/>
          </a:prstGeom>
        </p:spPr>
        <p:txBody>
          <a:bodyPr anchor="b"/>
          <a:lstStyle>
            <a:lvl1pPr algn="l">
              <a:defRPr sz="2200" cap="all" spc="200" baseline="0">
                <a:solidFill>
                  <a:schemeClr val="accent6"/>
                </a:solidFill>
                <a:latin typeface="+mj-lt"/>
              </a:defRPr>
            </a:lvl1pPr>
          </a:lstStyle>
          <a:p>
            <a:r>
              <a:rPr lang="en-US"/>
              <a:t>Click to add title</a:t>
            </a:r>
          </a:p>
        </p:txBody>
      </p:sp>
      <p:sp>
        <p:nvSpPr>
          <p:cNvPr id="8" name="Subtitle 2">
            <a:extLst>
              <a:ext uri="{FF2B5EF4-FFF2-40B4-BE49-F238E27FC236}">
                <a16:creationId xmlns:a16="http://schemas.microsoft.com/office/drawing/2014/main" id="{75C106A2-F65A-4519-B7A6-CB7477C6846B}"/>
              </a:ext>
            </a:extLst>
          </p:cNvPr>
          <p:cNvSpPr>
            <a:spLocks noGrp="1"/>
          </p:cNvSpPr>
          <p:nvPr>
            <p:ph type="subTitle" idx="1" hasCustomPrompt="1"/>
          </p:nvPr>
        </p:nvSpPr>
        <p:spPr>
          <a:xfrm>
            <a:off x="8487939" y="3135086"/>
            <a:ext cx="3058885" cy="2388450"/>
          </a:xfrm>
          <a:prstGeom prst="rect">
            <a:avLst/>
          </a:prstGeom>
        </p:spPr>
        <p:txBody>
          <a:bodyPr/>
          <a:lstStyle>
            <a:lvl1pPr marL="0" indent="0" algn="l">
              <a:lnSpc>
                <a:spcPct val="125000"/>
              </a:lnSpc>
              <a:spcBef>
                <a:spcPts val="0"/>
              </a:spcBef>
              <a:spcAft>
                <a:spcPts val="1000"/>
              </a:spcAft>
              <a:buNone/>
              <a:defRPr sz="1400" spc="1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2" name="Straight Connector 1">
            <a:extLst>
              <a:ext uri="{FF2B5EF4-FFF2-40B4-BE49-F238E27FC236}">
                <a16:creationId xmlns:a16="http://schemas.microsoft.com/office/drawing/2014/main" id="{2E7A08CD-CF6C-4ABF-B086-481F36611730}"/>
              </a:ext>
            </a:extLst>
          </p:cNvPr>
          <p:cNvCxnSpPr>
            <a:cxnSpLocks/>
          </p:cNvCxnSpPr>
          <p:nvPr userDrawn="1"/>
        </p:nvCxnSpPr>
        <p:spPr>
          <a:xfrm>
            <a:off x="8130026" y="0"/>
            <a:ext cx="0" cy="4572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38296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85726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529233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dirty="0"/>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dirty="0"/>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89264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11341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4030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09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1A4C966-5542-475A-B224-2E541D9A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spc="100" baseline="0">
                <a:solidFill>
                  <a:schemeClr val="bg2">
                    <a:lumMod val="25000"/>
                  </a:schemeClr>
                </a:solidFill>
                <a:latin typeface="Avenir Next LT Pro" panose="020B0504020202020204" pitchFamily="34" charset="0"/>
              </a:defRPr>
            </a:lvl1pPr>
          </a:lstStyle>
          <a:p>
            <a:r>
              <a:rPr lang="en-US" dirty="0"/>
              <a:t>8/03/20XX</a:t>
            </a:r>
          </a:p>
        </p:txBody>
      </p:sp>
      <p:sp>
        <p:nvSpPr>
          <p:cNvPr id="5" name="Footer Placeholder 4">
            <a:extLst>
              <a:ext uri="{FF2B5EF4-FFF2-40B4-BE49-F238E27FC236}">
                <a16:creationId xmlns:a16="http://schemas.microsoft.com/office/drawing/2014/main" id="{68F1E08C-E5A1-412C-88D3-C6BF9430D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2">
                    <a:lumMod val="25000"/>
                  </a:schemeClr>
                </a:solidFill>
                <a:latin typeface="Avenir Next LT Pro" panose="020B0504020202020204"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466BAFCC-DBDE-4891-B3DD-4B3754E7D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spc="100" baseline="0">
                <a:solidFill>
                  <a:schemeClr val="bg2">
                    <a:lumMod val="25000"/>
                  </a:schemeClr>
                </a:solidFill>
                <a:latin typeface="Avenir Next LT Pro" panose="020B0504020202020204" pitchFamily="34" charset="0"/>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88795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59" r:id="rId12"/>
    <p:sldLayoutId id="2147483666" r:id="rId13"/>
    <p:sldLayoutId id="2147483667" r:id="rId14"/>
    <p:sldLayoutId id="2147483668" r:id="rId15"/>
    <p:sldLayoutId id="2147483669" r:id="rId16"/>
    <p:sldLayoutId id="2147483663" r:id="rId17"/>
    <p:sldLayoutId id="2147483665" r:id="rId18"/>
    <p:sldLayoutId id="2147483664" r:id="rId19"/>
    <p:sldLayoutId id="2147483661" r:id="rId20"/>
    <p:sldLayoutId id="2147483662"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image" Target="../media/image5.jpeg"/><Relationship Id="rId5" Type="http://schemas.microsoft.com/office/2007/relationships/hdphoto" Target="../media/hdphoto2.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half booth, table, and chair at a restaurant">
            <a:extLst>
              <a:ext uri="{FF2B5EF4-FFF2-40B4-BE49-F238E27FC236}">
                <a16:creationId xmlns:a16="http://schemas.microsoft.com/office/drawing/2014/main" id="{43474057-1F43-4A8C-A00F-A151DC1D1075}"/>
              </a:ext>
            </a:extLst>
          </p:cNvPr>
          <p:cNvPicPr>
            <a:picLocks noGrp="1" noChangeAspect="1"/>
          </p:cNvPicPr>
          <p:nvPr>
            <p:ph type="pic" sz="quarter" idx="4294967295"/>
          </p:nvPr>
        </p:nvPicPr>
        <p:blipFill rotWithShape="1">
          <a:blip r:embed="rId2" cstate="email">
            <a:alphaModFix amt="70000"/>
            <a:extLst>
              <a:ext uri="{28A0092B-C50C-407E-A947-70E740481C1C}">
                <a14:useLocalDpi xmlns:a14="http://schemas.microsoft.com/office/drawing/2010/main"/>
              </a:ext>
            </a:extLst>
          </a:blip>
          <a:srcRect t="18559" b="18559"/>
          <a:stretch/>
        </p:blipFill>
        <p:spPr>
          <a:xfrm>
            <a:off x="0" y="0"/>
            <a:ext cx="12192000" cy="6858000"/>
          </a:xfrm>
          <a:prstGeom prst="rect">
            <a:avLst/>
          </a:prstGeom>
          <a:noFill/>
        </p:spPr>
      </p:pic>
      <p:sp>
        <p:nvSpPr>
          <p:cNvPr id="7" name="Title 6">
            <a:extLst>
              <a:ext uri="{FF2B5EF4-FFF2-40B4-BE49-F238E27FC236}">
                <a16:creationId xmlns:a16="http://schemas.microsoft.com/office/drawing/2014/main" id="{934056CF-DEDB-4079-BF11-FA4761D09BCF}"/>
              </a:ext>
            </a:extLst>
          </p:cNvPr>
          <p:cNvSpPr>
            <a:spLocks noGrp="1"/>
          </p:cNvSpPr>
          <p:nvPr>
            <p:ph type="ctrTitle"/>
          </p:nvPr>
        </p:nvSpPr>
        <p:spPr/>
        <p:txBody>
          <a:bodyPr/>
          <a:lstStyle/>
          <a:p>
            <a:r>
              <a:rPr lang="en-US" b="1" dirty="0"/>
              <a:t>IS613:Database management system</a:t>
            </a:r>
          </a:p>
        </p:txBody>
      </p:sp>
    </p:spTree>
    <p:extLst>
      <p:ext uri="{BB962C8B-B14F-4D97-AF65-F5344CB8AC3E}">
        <p14:creationId xmlns:p14="http://schemas.microsoft.com/office/powerpoint/2010/main" val="2835773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se up of a stack of plates">
            <a:extLst>
              <a:ext uri="{FF2B5EF4-FFF2-40B4-BE49-F238E27FC236}">
                <a16:creationId xmlns:a16="http://schemas.microsoft.com/office/drawing/2014/main" id="{085E5B6A-0758-4158-877E-C7279ECA014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t="10957" b="10957"/>
          <a:stretch/>
        </p:blipFill>
        <p:spPr/>
      </p:pic>
      <p:sp>
        <p:nvSpPr>
          <p:cNvPr id="4" name="Slide Number Placeholder 3">
            <a:extLst>
              <a:ext uri="{FF2B5EF4-FFF2-40B4-BE49-F238E27FC236}">
                <a16:creationId xmlns:a16="http://schemas.microsoft.com/office/drawing/2014/main" id="{DD90521C-0778-4218-AC9C-D1774B90893F}"/>
              </a:ext>
            </a:extLst>
          </p:cNvPr>
          <p:cNvSpPr>
            <a:spLocks noGrp="1"/>
          </p:cNvSpPr>
          <p:nvPr>
            <p:ph type="sldNum" sz="quarter" idx="12"/>
          </p:nvPr>
        </p:nvSpPr>
        <p:spPr/>
        <p:txBody>
          <a:bodyPr/>
          <a:lstStyle/>
          <a:p>
            <a:fld id="{4F6357DA-28E9-40D3-918C-4D14E8263D81}" type="slidenum">
              <a:rPr lang="en-US" smtClean="0"/>
              <a:pPr/>
              <a:t>10</a:t>
            </a:fld>
            <a:endParaRPr lang="en-US" dirty="0"/>
          </a:p>
        </p:txBody>
      </p:sp>
      <p:sp>
        <p:nvSpPr>
          <p:cNvPr id="8" name="Title 7">
            <a:extLst>
              <a:ext uri="{FF2B5EF4-FFF2-40B4-BE49-F238E27FC236}">
                <a16:creationId xmlns:a16="http://schemas.microsoft.com/office/drawing/2014/main" id="{FA666E47-001E-4F4E-B62E-8A6D933DFAE9}"/>
              </a:ext>
            </a:extLst>
          </p:cNvPr>
          <p:cNvSpPr>
            <a:spLocks noGrp="1"/>
          </p:cNvSpPr>
          <p:nvPr>
            <p:ph type="ctrTitle"/>
          </p:nvPr>
        </p:nvSpPr>
        <p:spPr/>
        <p:txBody>
          <a:bodyPr/>
          <a:lstStyle/>
          <a:p>
            <a:r>
              <a:rPr lang="en-US" dirty="0"/>
              <a:t>Tables list for database:</a:t>
            </a:r>
          </a:p>
        </p:txBody>
      </p:sp>
      <p:sp>
        <p:nvSpPr>
          <p:cNvPr id="23" name="Subtitle 22">
            <a:extLst>
              <a:ext uri="{FF2B5EF4-FFF2-40B4-BE49-F238E27FC236}">
                <a16:creationId xmlns:a16="http://schemas.microsoft.com/office/drawing/2014/main" id="{C907DFB3-F9A2-4EFE-B9BC-63862DC8155D}"/>
              </a:ext>
            </a:extLst>
          </p:cNvPr>
          <p:cNvSpPr>
            <a:spLocks noGrp="1"/>
          </p:cNvSpPr>
          <p:nvPr>
            <p:ph type="subTitle" idx="1"/>
          </p:nvPr>
        </p:nvSpPr>
        <p:spPr>
          <a:xfrm>
            <a:off x="838200" y="1846650"/>
            <a:ext cx="4022557" cy="2801597"/>
          </a:xfrm>
        </p:spPr>
        <p:txBody>
          <a:bodyPr/>
          <a:lstStyle/>
          <a:p>
            <a:pPr marL="285750" indent="-285750">
              <a:buFont typeface="Wingdings" panose="05000000000000000000" pitchFamily="2" charset="2"/>
              <a:buChar char="Ø"/>
            </a:pPr>
            <a:r>
              <a:rPr lang="en-US" dirty="0" err="1"/>
              <a:t>restaurant_bill</a:t>
            </a:r>
            <a:r>
              <a:rPr lang="en-US" dirty="0"/>
              <a:t> </a:t>
            </a:r>
          </a:p>
          <a:p>
            <a:pPr marL="285750" indent="-285750">
              <a:buFont typeface="Wingdings" panose="05000000000000000000" pitchFamily="2" charset="2"/>
              <a:buChar char="Ø"/>
            </a:pPr>
            <a:r>
              <a:rPr lang="en-US" dirty="0" err="1"/>
              <a:t>restaurant_cashier</a:t>
            </a:r>
            <a:endParaRPr lang="en-US" dirty="0"/>
          </a:p>
          <a:p>
            <a:pPr marL="285750" indent="-285750">
              <a:buFont typeface="Wingdings" panose="05000000000000000000" pitchFamily="2" charset="2"/>
              <a:buChar char="Ø"/>
            </a:pPr>
            <a:r>
              <a:rPr lang="en-US" dirty="0" err="1"/>
              <a:t>restaurant_cook</a:t>
            </a:r>
            <a:r>
              <a:rPr lang="en-US" dirty="0"/>
              <a:t> </a:t>
            </a:r>
          </a:p>
          <a:p>
            <a:pPr marL="285750" indent="-285750">
              <a:buFont typeface="Wingdings" panose="05000000000000000000" pitchFamily="2" charset="2"/>
              <a:buChar char="Ø"/>
            </a:pPr>
            <a:r>
              <a:rPr lang="en-US" dirty="0" err="1"/>
              <a:t>restaurant_customer</a:t>
            </a:r>
            <a:r>
              <a:rPr lang="en-US" dirty="0"/>
              <a:t> </a:t>
            </a:r>
          </a:p>
          <a:p>
            <a:pPr marL="285750" indent="-285750">
              <a:buFont typeface="Wingdings" panose="05000000000000000000" pitchFamily="2" charset="2"/>
              <a:buChar char="Ø"/>
            </a:pPr>
            <a:r>
              <a:rPr lang="en-US" dirty="0" err="1"/>
              <a:t>restaurant_delivery_boy</a:t>
            </a:r>
            <a:endParaRPr lang="en-US" dirty="0"/>
          </a:p>
          <a:p>
            <a:pPr marL="285750" indent="-285750">
              <a:buFont typeface="Wingdings" panose="05000000000000000000" pitchFamily="2" charset="2"/>
              <a:buChar char="Ø"/>
            </a:pPr>
            <a:r>
              <a:rPr lang="en-US" dirty="0"/>
              <a:t>restaurant_home_delivery</a:t>
            </a:r>
          </a:p>
          <a:p>
            <a:pPr marL="285750" indent="-285750">
              <a:buFont typeface="Wingdings" panose="05000000000000000000" pitchFamily="2" charset="2"/>
              <a:buChar char="Ø"/>
            </a:pPr>
            <a:r>
              <a:rPr lang="en-US" dirty="0"/>
              <a:t>restaurant manager* </a:t>
            </a:r>
          </a:p>
          <a:p>
            <a:pPr marL="285750" indent="-285750">
              <a:buFont typeface="Wingdings" panose="05000000000000000000" pitchFamily="2" charset="2"/>
              <a:buChar char="Ø"/>
            </a:pPr>
            <a:r>
              <a:rPr lang="en-US" dirty="0"/>
              <a:t>restaurant_menu_new</a:t>
            </a:r>
          </a:p>
          <a:p>
            <a:pPr marL="285750" indent="-285750">
              <a:buFont typeface="Wingdings" panose="05000000000000000000" pitchFamily="2" charset="2"/>
              <a:buChar char="Ø"/>
            </a:pPr>
            <a:r>
              <a:rPr lang="en-US" dirty="0" err="1"/>
              <a:t>restaurant_owner</a:t>
            </a:r>
            <a:r>
              <a:rPr lang="en-US" dirty="0"/>
              <a:t> </a:t>
            </a:r>
          </a:p>
          <a:p>
            <a:pPr marL="285750" indent="-285750">
              <a:buFont typeface="Wingdings" panose="05000000000000000000" pitchFamily="2" charset="2"/>
              <a:buChar char="Ø"/>
            </a:pPr>
            <a:r>
              <a:rPr lang="en-US" dirty="0" err="1"/>
              <a:t>restaurant_restaurant</a:t>
            </a:r>
            <a:endParaRPr lang="en-US" dirty="0"/>
          </a:p>
          <a:p>
            <a:pPr marL="285750" indent="-285750">
              <a:buFont typeface="Wingdings" panose="05000000000000000000" pitchFamily="2" charset="2"/>
              <a:buChar char="Ø"/>
            </a:pPr>
            <a:r>
              <a:rPr lang="en-US" dirty="0" err="1"/>
              <a:t>restaurant_sale</a:t>
            </a:r>
            <a:r>
              <a:rPr lang="en-US" dirty="0"/>
              <a:t> _details _restaurant</a:t>
            </a:r>
          </a:p>
          <a:p>
            <a:pPr marL="285750" indent="-285750">
              <a:buFont typeface="Wingdings" panose="05000000000000000000" pitchFamily="2" charset="2"/>
              <a:buChar char="Ø"/>
            </a:pPr>
            <a:r>
              <a:rPr lang="en-US" dirty="0" err="1"/>
              <a:t>restaurant_stock</a:t>
            </a:r>
            <a:r>
              <a:rPr lang="en-US" dirty="0"/>
              <a:t> </a:t>
            </a:r>
          </a:p>
          <a:p>
            <a:pPr marL="285750" indent="-285750">
              <a:buFont typeface="Wingdings" panose="05000000000000000000" pitchFamily="2" charset="2"/>
              <a:buChar char="Ø"/>
            </a:pPr>
            <a:r>
              <a:rPr lang="en-US" dirty="0" err="1"/>
              <a:t>restaurant_supplier</a:t>
            </a:r>
            <a:endParaRPr lang="en-US" dirty="0"/>
          </a:p>
          <a:p>
            <a:pPr marL="285750" indent="-285750">
              <a:buFont typeface="Wingdings" panose="05000000000000000000" pitchFamily="2" charset="2"/>
              <a:buChar char="Ø"/>
            </a:pPr>
            <a:r>
              <a:rPr lang="en-US" dirty="0" err="1"/>
              <a:t>restaurant_user</a:t>
            </a:r>
            <a:r>
              <a:rPr lang="en-US" dirty="0"/>
              <a:t> </a:t>
            </a:r>
          </a:p>
          <a:p>
            <a:pPr marL="285750" indent="-285750">
              <a:buFont typeface="Wingdings" panose="05000000000000000000" pitchFamily="2" charset="2"/>
              <a:buChar char="Ø"/>
            </a:pPr>
            <a:r>
              <a:rPr lang="en-US" dirty="0" err="1"/>
              <a:t>restaurant_waiter</a:t>
            </a:r>
            <a:endParaRPr lang="en-US" dirty="0"/>
          </a:p>
        </p:txBody>
      </p:sp>
    </p:spTree>
    <p:extLst>
      <p:ext uri="{BB962C8B-B14F-4D97-AF65-F5344CB8AC3E}">
        <p14:creationId xmlns:p14="http://schemas.microsoft.com/office/powerpoint/2010/main" val="2322951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E4637FF-88AE-E647-CEA1-920A9FDDAFC8}"/>
              </a:ext>
            </a:extLst>
          </p:cNvPr>
          <p:cNvSpPr>
            <a:spLocks noGrp="1"/>
          </p:cNvSpPr>
          <p:nvPr>
            <p:ph type="sldNum" sz="quarter" idx="12"/>
          </p:nvPr>
        </p:nvSpPr>
        <p:spPr/>
        <p:txBody>
          <a:bodyPr/>
          <a:lstStyle/>
          <a:p>
            <a:fld id="{4F6357DA-28E9-40D3-918C-4D14E8263D81}" type="slidenum">
              <a:rPr lang="en-US" smtClean="0"/>
              <a:pPr/>
              <a:t>11</a:t>
            </a:fld>
            <a:endParaRPr lang="en-US" dirty="0"/>
          </a:p>
        </p:txBody>
      </p:sp>
      <p:sp>
        <p:nvSpPr>
          <p:cNvPr id="6" name="Title 5">
            <a:extLst>
              <a:ext uri="{FF2B5EF4-FFF2-40B4-BE49-F238E27FC236}">
                <a16:creationId xmlns:a16="http://schemas.microsoft.com/office/drawing/2014/main" id="{85224379-23DA-8077-70A4-6226B59392A9}"/>
              </a:ext>
            </a:extLst>
          </p:cNvPr>
          <p:cNvSpPr>
            <a:spLocks noGrp="1"/>
          </p:cNvSpPr>
          <p:nvPr>
            <p:ph type="ctrTitle"/>
          </p:nvPr>
        </p:nvSpPr>
        <p:spPr/>
        <p:txBody>
          <a:bodyPr/>
          <a:lstStyle/>
          <a:p>
            <a:r>
              <a:rPr lang="en-IN" dirty="0"/>
              <a:t>Sample query #1</a:t>
            </a:r>
          </a:p>
        </p:txBody>
      </p:sp>
      <p:pic>
        <p:nvPicPr>
          <p:cNvPr id="13" name="Picture 12">
            <a:extLst>
              <a:ext uri="{FF2B5EF4-FFF2-40B4-BE49-F238E27FC236}">
                <a16:creationId xmlns:a16="http://schemas.microsoft.com/office/drawing/2014/main" id="{D0FD9D37-6CFF-8E36-758D-132CD13AC85F}"/>
              </a:ext>
            </a:extLst>
          </p:cNvPr>
          <p:cNvPicPr>
            <a:picLocks noChangeAspect="1"/>
          </p:cNvPicPr>
          <p:nvPr/>
        </p:nvPicPr>
        <p:blipFill>
          <a:blip r:embed="rId2"/>
          <a:stretch>
            <a:fillRect/>
          </a:stretch>
        </p:blipFill>
        <p:spPr>
          <a:xfrm>
            <a:off x="1333786" y="1299410"/>
            <a:ext cx="9577137" cy="4957011"/>
          </a:xfrm>
          <a:prstGeom prst="rect">
            <a:avLst/>
          </a:prstGeom>
        </p:spPr>
      </p:pic>
    </p:spTree>
    <p:extLst>
      <p:ext uri="{BB962C8B-B14F-4D97-AF65-F5344CB8AC3E}">
        <p14:creationId xmlns:p14="http://schemas.microsoft.com/office/powerpoint/2010/main" val="1827319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E4637FF-88AE-E647-CEA1-920A9FDDAFC8}"/>
              </a:ext>
            </a:extLst>
          </p:cNvPr>
          <p:cNvSpPr>
            <a:spLocks noGrp="1"/>
          </p:cNvSpPr>
          <p:nvPr>
            <p:ph type="sldNum" sz="quarter" idx="12"/>
          </p:nvPr>
        </p:nvSpPr>
        <p:spPr/>
        <p:txBody>
          <a:bodyPr/>
          <a:lstStyle/>
          <a:p>
            <a:fld id="{4F6357DA-28E9-40D3-918C-4D14E8263D81}" type="slidenum">
              <a:rPr lang="en-US" smtClean="0"/>
              <a:pPr/>
              <a:t>12</a:t>
            </a:fld>
            <a:endParaRPr lang="en-US" dirty="0"/>
          </a:p>
        </p:txBody>
      </p:sp>
      <p:sp>
        <p:nvSpPr>
          <p:cNvPr id="6" name="Title 5">
            <a:extLst>
              <a:ext uri="{FF2B5EF4-FFF2-40B4-BE49-F238E27FC236}">
                <a16:creationId xmlns:a16="http://schemas.microsoft.com/office/drawing/2014/main" id="{85224379-23DA-8077-70A4-6226B59392A9}"/>
              </a:ext>
            </a:extLst>
          </p:cNvPr>
          <p:cNvSpPr>
            <a:spLocks noGrp="1"/>
          </p:cNvSpPr>
          <p:nvPr>
            <p:ph type="ctrTitle"/>
          </p:nvPr>
        </p:nvSpPr>
        <p:spPr/>
        <p:txBody>
          <a:bodyPr/>
          <a:lstStyle/>
          <a:p>
            <a:r>
              <a:rPr lang="en-IN" dirty="0"/>
              <a:t>Sample query #2</a:t>
            </a:r>
          </a:p>
        </p:txBody>
      </p:sp>
      <p:pic>
        <p:nvPicPr>
          <p:cNvPr id="7" name="Picture 6">
            <a:extLst>
              <a:ext uri="{FF2B5EF4-FFF2-40B4-BE49-F238E27FC236}">
                <a16:creationId xmlns:a16="http://schemas.microsoft.com/office/drawing/2014/main" id="{4AF806B3-4C9B-702C-EE31-96941CE2E394}"/>
              </a:ext>
            </a:extLst>
          </p:cNvPr>
          <p:cNvPicPr>
            <a:picLocks noChangeAspect="1"/>
          </p:cNvPicPr>
          <p:nvPr/>
        </p:nvPicPr>
        <p:blipFill>
          <a:blip r:embed="rId2"/>
          <a:stretch>
            <a:fillRect/>
          </a:stretch>
        </p:blipFill>
        <p:spPr>
          <a:xfrm>
            <a:off x="1065654" y="1299411"/>
            <a:ext cx="9989648" cy="4831082"/>
          </a:xfrm>
          <a:prstGeom prst="rect">
            <a:avLst/>
          </a:prstGeom>
        </p:spPr>
      </p:pic>
    </p:spTree>
    <p:extLst>
      <p:ext uri="{BB962C8B-B14F-4D97-AF65-F5344CB8AC3E}">
        <p14:creationId xmlns:p14="http://schemas.microsoft.com/office/powerpoint/2010/main" val="1982422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E4637FF-88AE-E647-CEA1-920A9FDDAFC8}"/>
              </a:ext>
            </a:extLst>
          </p:cNvPr>
          <p:cNvSpPr>
            <a:spLocks noGrp="1"/>
          </p:cNvSpPr>
          <p:nvPr>
            <p:ph type="sldNum" sz="quarter" idx="12"/>
          </p:nvPr>
        </p:nvSpPr>
        <p:spPr/>
        <p:txBody>
          <a:bodyPr/>
          <a:lstStyle/>
          <a:p>
            <a:fld id="{4F6357DA-28E9-40D3-918C-4D14E8263D81}" type="slidenum">
              <a:rPr lang="en-US" smtClean="0"/>
              <a:pPr/>
              <a:t>13</a:t>
            </a:fld>
            <a:endParaRPr lang="en-US" dirty="0"/>
          </a:p>
        </p:txBody>
      </p:sp>
      <p:sp>
        <p:nvSpPr>
          <p:cNvPr id="6" name="Title 5">
            <a:extLst>
              <a:ext uri="{FF2B5EF4-FFF2-40B4-BE49-F238E27FC236}">
                <a16:creationId xmlns:a16="http://schemas.microsoft.com/office/drawing/2014/main" id="{85224379-23DA-8077-70A4-6226B59392A9}"/>
              </a:ext>
            </a:extLst>
          </p:cNvPr>
          <p:cNvSpPr>
            <a:spLocks noGrp="1"/>
          </p:cNvSpPr>
          <p:nvPr>
            <p:ph type="ctrTitle"/>
          </p:nvPr>
        </p:nvSpPr>
        <p:spPr/>
        <p:txBody>
          <a:bodyPr/>
          <a:lstStyle/>
          <a:p>
            <a:r>
              <a:rPr lang="en-IN" dirty="0"/>
              <a:t>Sample query #3</a:t>
            </a:r>
          </a:p>
        </p:txBody>
      </p:sp>
      <p:pic>
        <p:nvPicPr>
          <p:cNvPr id="7" name="Picture 6">
            <a:extLst>
              <a:ext uri="{FF2B5EF4-FFF2-40B4-BE49-F238E27FC236}">
                <a16:creationId xmlns:a16="http://schemas.microsoft.com/office/drawing/2014/main" id="{BF6B51A9-84B6-8E49-E1B9-82962FC6FD2F}"/>
              </a:ext>
            </a:extLst>
          </p:cNvPr>
          <p:cNvPicPr>
            <a:picLocks noChangeAspect="1"/>
          </p:cNvPicPr>
          <p:nvPr/>
        </p:nvPicPr>
        <p:blipFill>
          <a:blip r:embed="rId2"/>
          <a:stretch>
            <a:fillRect/>
          </a:stretch>
        </p:blipFill>
        <p:spPr>
          <a:xfrm>
            <a:off x="1155032" y="1251284"/>
            <a:ext cx="9762766" cy="5032638"/>
          </a:xfrm>
          <a:prstGeom prst="rect">
            <a:avLst/>
          </a:prstGeom>
        </p:spPr>
      </p:pic>
    </p:spTree>
    <p:extLst>
      <p:ext uri="{BB962C8B-B14F-4D97-AF65-F5344CB8AC3E}">
        <p14:creationId xmlns:p14="http://schemas.microsoft.com/office/powerpoint/2010/main" val="3057465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E4637FF-88AE-E647-CEA1-920A9FDDAFC8}"/>
              </a:ext>
            </a:extLst>
          </p:cNvPr>
          <p:cNvSpPr>
            <a:spLocks noGrp="1"/>
          </p:cNvSpPr>
          <p:nvPr>
            <p:ph type="sldNum" sz="quarter" idx="12"/>
          </p:nvPr>
        </p:nvSpPr>
        <p:spPr/>
        <p:txBody>
          <a:bodyPr/>
          <a:lstStyle/>
          <a:p>
            <a:fld id="{4F6357DA-28E9-40D3-918C-4D14E8263D81}" type="slidenum">
              <a:rPr lang="en-US" smtClean="0"/>
              <a:pPr/>
              <a:t>14</a:t>
            </a:fld>
            <a:endParaRPr lang="en-US" dirty="0"/>
          </a:p>
        </p:txBody>
      </p:sp>
      <p:sp>
        <p:nvSpPr>
          <p:cNvPr id="6" name="Title 5">
            <a:extLst>
              <a:ext uri="{FF2B5EF4-FFF2-40B4-BE49-F238E27FC236}">
                <a16:creationId xmlns:a16="http://schemas.microsoft.com/office/drawing/2014/main" id="{85224379-23DA-8077-70A4-6226B59392A9}"/>
              </a:ext>
            </a:extLst>
          </p:cNvPr>
          <p:cNvSpPr>
            <a:spLocks noGrp="1"/>
          </p:cNvSpPr>
          <p:nvPr>
            <p:ph type="ctrTitle"/>
          </p:nvPr>
        </p:nvSpPr>
        <p:spPr/>
        <p:txBody>
          <a:bodyPr/>
          <a:lstStyle/>
          <a:p>
            <a:r>
              <a:rPr lang="en-IN" dirty="0"/>
              <a:t>Sample query #4</a:t>
            </a:r>
          </a:p>
        </p:txBody>
      </p:sp>
      <p:pic>
        <p:nvPicPr>
          <p:cNvPr id="3" name="Picture 2">
            <a:extLst>
              <a:ext uri="{FF2B5EF4-FFF2-40B4-BE49-F238E27FC236}">
                <a16:creationId xmlns:a16="http://schemas.microsoft.com/office/drawing/2014/main" id="{04C046A5-649B-CB1F-05A7-B24B204D12D3}"/>
              </a:ext>
            </a:extLst>
          </p:cNvPr>
          <p:cNvPicPr>
            <a:picLocks noChangeAspect="1"/>
          </p:cNvPicPr>
          <p:nvPr/>
        </p:nvPicPr>
        <p:blipFill>
          <a:blip r:embed="rId2"/>
          <a:stretch>
            <a:fillRect/>
          </a:stretch>
        </p:blipFill>
        <p:spPr>
          <a:xfrm>
            <a:off x="1416289" y="1230659"/>
            <a:ext cx="9357131" cy="5125692"/>
          </a:xfrm>
          <a:prstGeom prst="rect">
            <a:avLst/>
          </a:prstGeom>
        </p:spPr>
      </p:pic>
    </p:spTree>
    <p:extLst>
      <p:ext uri="{BB962C8B-B14F-4D97-AF65-F5344CB8AC3E}">
        <p14:creationId xmlns:p14="http://schemas.microsoft.com/office/powerpoint/2010/main" val="520197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B511D9F-5321-4CAD-95C0-76E67D5E77F6}"/>
              </a:ext>
            </a:extLst>
          </p:cNvPr>
          <p:cNvSpPr>
            <a:spLocks noGrp="1"/>
          </p:cNvSpPr>
          <p:nvPr>
            <p:ph type="ctrTitle"/>
          </p:nvPr>
        </p:nvSpPr>
        <p:spPr>
          <a:xfrm>
            <a:off x="838200" y="727508"/>
            <a:ext cx="10515600" cy="639955"/>
          </a:xfrm>
        </p:spPr>
        <p:txBody>
          <a:bodyPr/>
          <a:lstStyle/>
          <a:p>
            <a:r>
              <a:rPr lang="en-US" dirty="0"/>
              <a:t>Entity relationship diagram</a:t>
            </a:r>
          </a:p>
        </p:txBody>
      </p:sp>
      <p:sp>
        <p:nvSpPr>
          <p:cNvPr id="4" name="Slide Number Placeholder 3">
            <a:extLst>
              <a:ext uri="{FF2B5EF4-FFF2-40B4-BE49-F238E27FC236}">
                <a16:creationId xmlns:a16="http://schemas.microsoft.com/office/drawing/2014/main" id="{A9E81D65-1539-4865-BEC2-CB15EF22DFDE}"/>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15</a:t>
            </a:fld>
            <a:endParaRPr lang="en-US" dirty="0"/>
          </a:p>
        </p:txBody>
      </p:sp>
      <p:pic>
        <p:nvPicPr>
          <p:cNvPr id="11" name="Picture 10">
            <a:extLst>
              <a:ext uri="{FF2B5EF4-FFF2-40B4-BE49-F238E27FC236}">
                <a16:creationId xmlns:a16="http://schemas.microsoft.com/office/drawing/2014/main" id="{5017CC2F-A2B2-9893-48CF-AD38CCEF5CE1}"/>
              </a:ext>
            </a:extLst>
          </p:cNvPr>
          <p:cNvPicPr>
            <a:picLocks noChangeAspect="1"/>
          </p:cNvPicPr>
          <p:nvPr/>
        </p:nvPicPr>
        <p:blipFill>
          <a:blip r:embed="rId2"/>
          <a:stretch>
            <a:fillRect/>
          </a:stretch>
        </p:blipFill>
        <p:spPr>
          <a:xfrm>
            <a:off x="2172559" y="1210032"/>
            <a:ext cx="8092097" cy="5018888"/>
          </a:xfrm>
          <a:prstGeom prst="rect">
            <a:avLst/>
          </a:prstGeom>
        </p:spPr>
      </p:pic>
    </p:spTree>
    <p:extLst>
      <p:ext uri="{BB962C8B-B14F-4D97-AF65-F5344CB8AC3E}">
        <p14:creationId xmlns:p14="http://schemas.microsoft.com/office/powerpoint/2010/main" val="1756300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alpha val="63000"/>
          </a:schemeClr>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3F220D-927F-4B7C-A500-DB06031480E1}"/>
              </a:ext>
            </a:extLst>
          </p:cNvPr>
          <p:cNvSpPr>
            <a:spLocks noGrp="1"/>
          </p:cNvSpPr>
          <p:nvPr>
            <p:ph type="ctrTitle"/>
          </p:nvPr>
        </p:nvSpPr>
        <p:spPr>
          <a:xfrm>
            <a:off x="1047608" y="4081235"/>
            <a:ext cx="2895600" cy="1111250"/>
          </a:xfrm>
        </p:spPr>
        <p:txBody>
          <a:bodyPr/>
          <a:lstStyle/>
          <a:p>
            <a:r>
              <a:rPr lang="en-US" dirty="0"/>
              <a:t>conclusion</a:t>
            </a:r>
          </a:p>
        </p:txBody>
      </p:sp>
      <p:sp>
        <p:nvSpPr>
          <p:cNvPr id="12" name="Subtitle 11">
            <a:extLst>
              <a:ext uri="{FF2B5EF4-FFF2-40B4-BE49-F238E27FC236}">
                <a16:creationId xmlns:a16="http://schemas.microsoft.com/office/drawing/2014/main" id="{79CF9814-FBB9-4B07-A6FC-F4816BAFD5E7}"/>
              </a:ext>
            </a:extLst>
          </p:cNvPr>
          <p:cNvSpPr>
            <a:spLocks noGrp="1"/>
          </p:cNvSpPr>
          <p:nvPr>
            <p:ph type="subTitle" idx="4294967295"/>
          </p:nvPr>
        </p:nvSpPr>
        <p:spPr>
          <a:xfrm>
            <a:off x="4202745" y="3223774"/>
            <a:ext cx="7388819" cy="2606165"/>
          </a:xfrm>
          <a:prstGeom prst="rect">
            <a:avLst/>
          </a:prstGeom>
        </p:spPr>
        <p:txBody>
          <a:bodyPr/>
          <a:lstStyle/>
          <a:p>
            <a:pPr marL="0" indent="0" algn="just">
              <a:buNone/>
            </a:pPr>
            <a:r>
              <a:rPr lang="en-US" dirty="0"/>
              <a:t>In conclusion, a restaurant management system database project can significantly improve a restaurant's operations by centralizing data, automating tasks, and reducing errors. It can save time, increase efficiency, and enhance customer satisfaction. Investing in a restaurant management system is a wise decision for any restaurant looking to optimize its business.</a:t>
            </a:r>
          </a:p>
        </p:txBody>
      </p:sp>
      <p:pic>
        <p:nvPicPr>
          <p:cNvPr id="9" name="Picture Placeholder 8" descr="A close up of some grapes on a vine laying on a wooden surface">
            <a:extLst>
              <a:ext uri="{FF2B5EF4-FFF2-40B4-BE49-F238E27FC236}">
                <a16:creationId xmlns:a16="http://schemas.microsoft.com/office/drawing/2014/main" id="{B1FA7CA3-31C3-4909-8F30-8FFC7F515C5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4281" y="-1"/>
            <a:ext cx="12196282" cy="2917371"/>
          </a:xfrm>
        </p:spPr>
      </p:pic>
      <p:cxnSp>
        <p:nvCxnSpPr>
          <p:cNvPr id="2" name="Straight Connector 1">
            <a:extLst>
              <a:ext uri="{FF2B5EF4-FFF2-40B4-BE49-F238E27FC236}">
                <a16:creationId xmlns:a16="http://schemas.microsoft.com/office/drawing/2014/main" id="{6037A493-2155-4C68-89F5-005884779CFF}"/>
              </a:ext>
              <a:ext uri="{C183D7F6-B498-43B3-948B-1728B52AA6E4}">
                <adec:decorative xmlns:adec="http://schemas.microsoft.com/office/drawing/2017/decorative" val="1"/>
              </a:ext>
            </a:extLst>
          </p:cNvPr>
          <p:cNvCxnSpPr>
            <a:cxnSpLocks/>
          </p:cNvCxnSpPr>
          <p:nvPr/>
        </p:nvCxnSpPr>
        <p:spPr>
          <a:xfrm>
            <a:off x="4072976" y="2917370"/>
            <a:ext cx="0" cy="3968131"/>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
        <p:nvSpPr>
          <p:cNvPr id="5" name="Slide Number Placeholder 4">
            <a:extLst>
              <a:ext uri="{FF2B5EF4-FFF2-40B4-BE49-F238E27FC236}">
                <a16:creationId xmlns:a16="http://schemas.microsoft.com/office/drawing/2014/main" id="{FDB445F3-9517-4EFE-9147-CEE3B0EB6E79}"/>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16</a:t>
            </a:fld>
            <a:endParaRPr lang="en-US" dirty="0"/>
          </a:p>
        </p:txBody>
      </p:sp>
    </p:spTree>
    <p:extLst>
      <p:ext uri="{BB962C8B-B14F-4D97-AF65-F5344CB8AC3E}">
        <p14:creationId xmlns:p14="http://schemas.microsoft.com/office/powerpoint/2010/main" val="2102274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284643B-288B-4193-AFF3-324BA95A77A6}"/>
              </a:ext>
            </a:extLst>
          </p:cNvPr>
          <p:cNvSpPr>
            <a:spLocks noGrp="1"/>
          </p:cNvSpPr>
          <p:nvPr>
            <p:ph type="ctrTitle"/>
          </p:nvPr>
        </p:nvSpPr>
        <p:spPr>
          <a:xfrm>
            <a:off x="8452757" y="2442693"/>
            <a:ext cx="3058885" cy="1111250"/>
          </a:xfrm>
        </p:spPr>
        <p:txBody>
          <a:bodyPr/>
          <a:lstStyle/>
          <a:p>
            <a:r>
              <a:rPr lang="en-US" sz="3200" dirty="0"/>
              <a:t>Thank You!</a:t>
            </a:r>
          </a:p>
        </p:txBody>
      </p:sp>
      <p:pic>
        <p:nvPicPr>
          <p:cNvPr id="8" name="Picture Placeholder 7" descr="Hand holding welcome sign">
            <a:extLst>
              <a:ext uri="{FF2B5EF4-FFF2-40B4-BE49-F238E27FC236}">
                <a16:creationId xmlns:a16="http://schemas.microsoft.com/office/drawing/2014/main" id="{553FC3EB-D4C2-4C52-9AAB-3A4530ED79A0}"/>
              </a:ext>
            </a:extLst>
          </p:cNvPr>
          <p:cNvPicPr>
            <a:picLocks noGrp="1" noChangeAspect="1"/>
          </p:cNvPicPr>
          <p:nvPr>
            <p:ph type="pic" sz="quarter" idx="13"/>
          </p:nvPr>
        </p:nvPicPr>
        <p:blipFill>
          <a:blip r:embed="rId2"/>
          <a:srcRect/>
          <a:stretch/>
        </p:blipFill>
        <p:spPr>
          <a:xfrm>
            <a:off x="-1" y="0"/>
            <a:ext cx="8131175" cy="6857999"/>
          </a:xfrm>
        </p:spPr>
      </p:pic>
      <p:sp>
        <p:nvSpPr>
          <p:cNvPr id="4" name="Slide Number Placeholder 3">
            <a:extLst>
              <a:ext uri="{FF2B5EF4-FFF2-40B4-BE49-F238E27FC236}">
                <a16:creationId xmlns:a16="http://schemas.microsoft.com/office/drawing/2014/main" id="{965E6C65-AC3A-49C1-A182-26B5AA40CD7F}"/>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17</a:t>
            </a:fld>
            <a:endParaRPr lang="en-US" dirty="0"/>
          </a:p>
        </p:txBody>
      </p:sp>
    </p:spTree>
    <p:extLst>
      <p:ext uri="{BB962C8B-B14F-4D97-AF65-F5344CB8AC3E}">
        <p14:creationId xmlns:p14="http://schemas.microsoft.com/office/powerpoint/2010/main" val="4041457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a person using a rolling pin to flatten some dough on top of flour">
            <a:extLst>
              <a:ext uri="{FF2B5EF4-FFF2-40B4-BE49-F238E27FC236}">
                <a16:creationId xmlns:a16="http://schemas.microsoft.com/office/drawing/2014/main" id="{2A7EF372-B53F-441B-9841-A18D631A3606}"/>
              </a:ext>
            </a:extLst>
          </p:cNvPr>
          <p:cNvPicPr>
            <a:picLocks noGrp="1" noChangeAspect="1"/>
          </p:cNvPicPr>
          <p:nvPr>
            <p:ph type="pic" sz="quarter" idx="4294967295"/>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DE448B2E-6018-4416-8166-6B439B617B1D}"/>
              </a:ext>
            </a:extLst>
          </p:cNvPr>
          <p:cNvSpPr>
            <a:spLocks noGrp="1"/>
          </p:cNvSpPr>
          <p:nvPr>
            <p:ph type="ctrTitle"/>
          </p:nvPr>
        </p:nvSpPr>
        <p:spPr>
          <a:xfrm>
            <a:off x="1253218" y="2685143"/>
            <a:ext cx="9685563" cy="1487714"/>
          </a:xfrm>
        </p:spPr>
        <p:txBody>
          <a:bodyPr/>
          <a:lstStyle/>
          <a:p>
            <a:r>
              <a:rPr lang="en-US" b="1" dirty="0"/>
              <a:t>Project on </a:t>
            </a:r>
            <a:br>
              <a:rPr lang="en-US" b="1" dirty="0"/>
            </a:br>
            <a:r>
              <a:rPr lang="en-US" b="1" dirty="0"/>
              <a:t>Restaurant management system</a:t>
            </a:r>
          </a:p>
        </p:txBody>
      </p:sp>
    </p:spTree>
    <p:extLst>
      <p:ext uri="{BB962C8B-B14F-4D97-AF65-F5344CB8AC3E}">
        <p14:creationId xmlns:p14="http://schemas.microsoft.com/office/powerpoint/2010/main" val="3646165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42B77E8-86D2-4C4A-92F3-FA50CA29AA64}"/>
              </a:ext>
            </a:extLst>
          </p:cNvPr>
          <p:cNvSpPr>
            <a:spLocks noGrp="1"/>
          </p:cNvSpPr>
          <p:nvPr>
            <p:ph type="ctrTitle"/>
          </p:nvPr>
        </p:nvSpPr>
        <p:spPr>
          <a:xfrm>
            <a:off x="2933903" y="1655011"/>
            <a:ext cx="6324194" cy="639955"/>
          </a:xfrm>
        </p:spPr>
        <p:txBody>
          <a:bodyPr/>
          <a:lstStyle/>
          <a:p>
            <a:r>
              <a:rPr lang="en-US" dirty="0"/>
              <a:t>Meet the team</a:t>
            </a:r>
          </a:p>
        </p:txBody>
      </p:sp>
      <p:pic>
        <p:nvPicPr>
          <p:cNvPr id="50" name="Picture Placeholder 49">
            <a:extLst>
              <a:ext uri="{FF2B5EF4-FFF2-40B4-BE49-F238E27FC236}">
                <a16:creationId xmlns:a16="http://schemas.microsoft.com/office/drawing/2014/main" id="{D09E476D-CF8F-4307-A36B-1F5894EA190E}"/>
              </a:ext>
            </a:extLst>
          </p:cNvPr>
          <p:cNvPicPr>
            <a:picLocks noGrp="1"/>
          </p:cNvPicPr>
          <p:nvPr>
            <p:ph type="pic" sz="quarter" idx="14"/>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a:stretch/>
        </p:blipFill>
        <p:spPr>
          <a:xfrm>
            <a:off x="1591233" y="2757949"/>
            <a:ext cx="1557715" cy="1461600"/>
          </a:xfrm>
        </p:spPr>
      </p:pic>
      <p:sp>
        <p:nvSpPr>
          <p:cNvPr id="38" name="Text Placeholder 37">
            <a:extLst>
              <a:ext uri="{FF2B5EF4-FFF2-40B4-BE49-F238E27FC236}">
                <a16:creationId xmlns:a16="http://schemas.microsoft.com/office/drawing/2014/main" id="{2C543B95-CC2A-43AF-8E80-69D99489FB48}"/>
              </a:ext>
            </a:extLst>
          </p:cNvPr>
          <p:cNvSpPr>
            <a:spLocks noGrp="1"/>
          </p:cNvSpPr>
          <p:nvPr>
            <p:ph type="body" sz="quarter" idx="18"/>
          </p:nvPr>
        </p:nvSpPr>
        <p:spPr>
          <a:xfrm>
            <a:off x="1204655" y="4463647"/>
            <a:ext cx="2330873" cy="442298"/>
          </a:xfrm>
        </p:spPr>
        <p:txBody>
          <a:bodyPr/>
          <a:lstStyle/>
          <a:p>
            <a:r>
              <a:rPr lang="en-US" dirty="0"/>
              <a:t>Jinesh Khatiya​</a:t>
            </a:r>
          </a:p>
        </p:txBody>
      </p:sp>
      <p:pic>
        <p:nvPicPr>
          <p:cNvPr id="52" name="Picture Placeholder 51">
            <a:extLst>
              <a:ext uri="{FF2B5EF4-FFF2-40B4-BE49-F238E27FC236}">
                <a16:creationId xmlns:a16="http://schemas.microsoft.com/office/drawing/2014/main" id="{ACDC0E3A-C523-4A72-AB20-D5CCD8EC3508}"/>
              </a:ext>
            </a:extLst>
          </p:cNvPr>
          <p:cNvPicPr>
            <a:picLocks noGrp="1"/>
          </p:cNvPicPr>
          <p:nvPr>
            <p:ph type="pic" sz="quarter" idx="20"/>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rcRect/>
          <a:stretch/>
        </p:blipFill>
        <p:spPr>
          <a:xfrm>
            <a:off x="4133091" y="2757949"/>
            <a:ext cx="1558058" cy="1462225"/>
          </a:xfrm>
        </p:spPr>
      </p:pic>
      <p:sp>
        <p:nvSpPr>
          <p:cNvPr id="43" name="Text Placeholder 42">
            <a:extLst>
              <a:ext uri="{FF2B5EF4-FFF2-40B4-BE49-F238E27FC236}">
                <a16:creationId xmlns:a16="http://schemas.microsoft.com/office/drawing/2014/main" id="{A9C39F70-1E74-46B7-8760-8ECC824DF6E6}"/>
              </a:ext>
            </a:extLst>
          </p:cNvPr>
          <p:cNvSpPr>
            <a:spLocks noGrp="1"/>
          </p:cNvSpPr>
          <p:nvPr>
            <p:ph type="body" sz="quarter" idx="23"/>
          </p:nvPr>
        </p:nvSpPr>
        <p:spPr>
          <a:xfrm>
            <a:off x="3693400" y="4463647"/>
            <a:ext cx="2330874" cy="442298"/>
          </a:xfrm>
        </p:spPr>
        <p:txBody>
          <a:bodyPr/>
          <a:lstStyle/>
          <a:p>
            <a:r>
              <a:rPr lang="en-US" dirty="0" err="1"/>
              <a:t>Vedant</a:t>
            </a:r>
            <a:r>
              <a:rPr lang="en-US" dirty="0"/>
              <a:t> </a:t>
            </a:r>
            <a:r>
              <a:rPr lang="en-US" dirty="0" err="1"/>
              <a:t>mandre</a:t>
            </a:r>
            <a:endParaRPr lang="en-US" dirty="0"/>
          </a:p>
        </p:txBody>
      </p:sp>
      <p:pic>
        <p:nvPicPr>
          <p:cNvPr id="54" name="Picture Placeholder 53">
            <a:extLst>
              <a:ext uri="{FF2B5EF4-FFF2-40B4-BE49-F238E27FC236}">
                <a16:creationId xmlns:a16="http://schemas.microsoft.com/office/drawing/2014/main" id="{912CDAE5-9317-4FEF-BBBB-F039E2F4D5D8}"/>
              </a:ext>
            </a:extLst>
          </p:cNvPr>
          <p:cNvPicPr>
            <a:picLocks noGrp="1"/>
          </p:cNvPicPr>
          <p:nvPr>
            <p:ph type="pic" sz="quarter" idx="21"/>
          </p:nvPr>
        </p:nvPicPr>
        <p:blipFill>
          <a:blip r:embed="rId6"/>
          <a:srcRect/>
          <a:stretch/>
        </p:blipFill>
        <p:spPr>
          <a:xfrm>
            <a:off x="6593879" y="2757324"/>
            <a:ext cx="1507406" cy="1462225"/>
          </a:xfrm>
        </p:spPr>
      </p:pic>
      <p:sp>
        <p:nvSpPr>
          <p:cNvPr id="45" name="Text Placeholder 44">
            <a:extLst>
              <a:ext uri="{FF2B5EF4-FFF2-40B4-BE49-F238E27FC236}">
                <a16:creationId xmlns:a16="http://schemas.microsoft.com/office/drawing/2014/main" id="{66064C23-F139-481C-9260-C19ED014FCEC}"/>
              </a:ext>
            </a:extLst>
          </p:cNvPr>
          <p:cNvSpPr>
            <a:spLocks noGrp="1"/>
          </p:cNvSpPr>
          <p:nvPr>
            <p:ph type="body" sz="quarter" idx="25"/>
          </p:nvPr>
        </p:nvSpPr>
        <p:spPr>
          <a:xfrm>
            <a:off x="6182145" y="4463647"/>
            <a:ext cx="2330875" cy="442298"/>
          </a:xfrm>
        </p:spPr>
        <p:txBody>
          <a:bodyPr/>
          <a:lstStyle/>
          <a:p>
            <a:r>
              <a:rPr lang="en-US" dirty="0" err="1"/>
              <a:t>Yuvraja</a:t>
            </a:r>
            <a:r>
              <a:rPr lang="en-US" dirty="0"/>
              <a:t> </a:t>
            </a:r>
            <a:r>
              <a:rPr lang="en-US" dirty="0" err="1"/>
              <a:t>kadari</a:t>
            </a:r>
            <a:endParaRPr lang="en-US" dirty="0"/>
          </a:p>
        </p:txBody>
      </p:sp>
      <p:pic>
        <p:nvPicPr>
          <p:cNvPr id="56" name="Picture Placeholder 55">
            <a:extLst>
              <a:ext uri="{FF2B5EF4-FFF2-40B4-BE49-F238E27FC236}">
                <a16:creationId xmlns:a16="http://schemas.microsoft.com/office/drawing/2014/main" id="{33B07874-5AEE-45AD-A349-FA4231ACF4DA}"/>
              </a:ext>
            </a:extLst>
          </p:cNvPr>
          <p:cNvPicPr>
            <a:picLocks noGrp="1"/>
          </p:cNvPicPr>
          <p:nvPr>
            <p:ph type="pic" sz="quarter" idx="22"/>
          </p:nvPr>
        </p:nvPicPr>
        <p:blipFill>
          <a:blip r:embed="rId7"/>
          <a:srcRect/>
          <a:stretch/>
        </p:blipFill>
        <p:spPr>
          <a:xfrm>
            <a:off x="9004015" y="2757324"/>
            <a:ext cx="1558058" cy="1461600"/>
          </a:xfrm>
        </p:spPr>
      </p:pic>
      <p:sp>
        <p:nvSpPr>
          <p:cNvPr id="47" name="Text Placeholder 46">
            <a:extLst>
              <a:ext uri="{FF2B5EF4-FFF2-40B4-BE49-F238E27FC236}">
                <a16:creationId xmlns:a16="http://schemas.microsoft.com/office/drawing/2014/main" id="{D137D290-EF9E-4CB2-91B3-F0B2E0566536}"/>
              </a:ext>
            </a:extLst>
          </p:cNvPr>
          <p:cNvSpPr>
            <a:spLocks noGrp="1"/>
          </p:cNvSpPr>
          <p:nvPr>
            <p:ph type="body" sz="quarter" idx="27"/>
          </p:nvPr>
        </p:nvSpPr>
        <p:spPr>
          <a:xfrm>
            <a:off x="8670891" y="4463647"/>
            <a:ext cx="2330875" cy="442298"/>
          </a:xfrm>
        </p:spPr>
        <p:txBody>
          <a:bodyPr/>
          <a:lstStyle/>
          <a:p>
            <a:r>
              <a:rPr lang="en-US" dirty="0"/>
              <a:t>Mahesh </a:t>
            </a:r>
            <a:r>
              <a:rPr lang="en-US" dirty="0" err="1"/>
              <a:t>kate</a:t>
            </a:r>
            <a:endParaRPr lang="en-US" dirty="0"/>
          </a:p>
        </p:txBody>
      </p:sp>
      <p:sp>
        <p:nvSpPr>
          <p:cNvPr id="4" name="Slide Number Placeholder 3">
            <a:extLst>
              <a:ext uri="{FF2B5EF4-FFF2-40B4-BE49-F238E27FC236}">
                <a16:creationId xmlns:a16="http://schemas.microsoft.com/office/drawing/2014/main" id="{B9A78CDB-2571-4835-84A4-3838776419AA}"/>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3</a:t>
            </a:fld>
            <a:endParaRPr lang="en-US" dirty="0"/>
          </a:p>
        </p:txBody>
      </p:sp>
    </p:spTree>
    <p:extLst>
      <p:ext uri="{BB962C8B-B14F-4D97-AF65-F5344CB8AC3E}">
        <p14:creationId xmlns:p14="http://schemas.microsoft.com/office/powerpoint/2010/main" val="4151769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838201" y="901598"/>
            <a:ext cx="3684814" cy="336548"/>
          </a:xfrm>
        </p:spPr>
        <p:txBody>
          <a:bodyPr/>
          <a:lstStyle/>
          <a:p>
            <a:r>
              <a:rPr lang="en-US" dirty="0"/>
              <a:t>abstract:</a:t>
            </a:r>
          </a:p>
        </p:txBody>
      </p:sp>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1" y="1454764"/>
            <a:ext cx="10586986" cy="2801597"/>
          </a:xfrm>
        </p:spPr>
        <p:txBody>
          <a:bodyPr/>
          <a:lstStyle/>
          <a:p>
            <a:pPr marL="285750" indent="-285750" algn="just">
              <a:lnSpc>
                <a:spcPct val="107000"/>
              </a:lnSpc>
              <a:spcAft>
                <a:spcPts val="8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many popular restaurants, waiters/waitresses tend to miss out on tables or customers’ calls during busy hours potentially decreasing one’s client. While this is an ongoing issue, there is still no product that drastically improves communication between the servers and the customers in the current market. Hence, the goal is to design a system (Database Architecture) in which the customers can connect with servers easily and help the restaurant increase overall efficiency. </a:t>
            </a:r>
          </a:p>
          <a:p>
            <a:pPr marL="285750" indent="-285750" algn="just">
              <a:lnSpc>
                <a:spcPct val="107000"/>
              </a:lnSpc>
              <a:spcAft>
                <a:spcPts val="8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 internal wired communication system will allow prompt notification to the server when a customer requires service. Moreover, servers can also be more focused on serving their current customers and save their time and energy by always keeping an eye out for needy customers.</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 top of meeting the needs of customers, restaurant managers can also monitor the response time of their waiters/waitresses through use of this system. Hardworking, proficient employees will become more recognized while lazy, inefficient employees become motivated to improve. As a result, the restaurant has become more efficient and possibly increasing morale while improving the level of customer satisfaction.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E419B032-9B39-4E33-A8E4-7843247F4036}"/>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4</a:t>
            </a:fld>
            <a:endParaRPr lang="en-US" dirty="0"/>
          </a:p>
        </p:txBody>
      </p:sp>
    </p:spTree>
    <p:extLst>
      <p:ext uri="{BB962C8B-B14F-4D97-AF65-F5344CB8AC3E}">
        <p14:creationId xmlns:p14="http://schemas.microsoft.com/office/powerpoint/2010/main" val="2703902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4376051" y="893523"/>
            <a:ext cx="5094517" cy="296198"/>
          </a:xfrm>
        </p:spPr>
        <p:txBody>
          <a:bodyPr/>
          <a:lstStyle/>
          <a:p>
            <a:r>
              <a:rPr lang="en-US" dirty="0"/>
              <a:t>Problem statement:</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376050" y="2149803"/>
            <a:ext cx="2383973" cy="1583142"/>
          </a:xfrm>
        </p:spPr>
        <p:txBody>
          <a:bodyPr/>
          <a:lstStyle/>
          <a:p>
            <a:r>
              <a:rPr lang="en-US" dirty="0"/>
              <a:t>Restaurants order new stock of food every week and there is a need to maintain this heavy inventory.</a:t>
            </a:r>
          </a:p>
        </p:txBody>
      </p:sp>
      <p:pic>
        <p:nvPicPr>
          <p:cNvPr id="9" name="Picture Placeholder 8" descr="A person stirring a pot of food behind shelves with plates">
            <a:extLst>
              <a:ext uri="{FF2B5EF4-FFF2-40B4-BE49-F238E27FC236}">
                <a16:creationId xmlns:a16="http://schemas.microsoft.com/office/drawing/2014/main" id="{4EF477F3-5AC0-413A-B339-D306DD3A25AD}"/>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4038600" cy="6858000"/>
          </a:xfrm>
        </p:spPr>
      </p:pic>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76050" y="1783378"/>
            <a:ext cx="2383973" cy="464399"/>
          </a:xfrm>
        </p:spPr>
        <p:txBody>
          <a:bodyPr/>
          <a:lstStyle/>
          <a:p>
            <a:r>
              <a:rPr lang="en-US" dirty="0"/>
              <a:t>Inventory management:</a:t>
            </a:r>
          </a:p>
        </p:txBody>
      </p:sp>
      <p:sp>
        <p:nvSpPr>
          <p:cNvPr id="44" name="Text Placeholder 43">
            <a:extLst>
              <a:ext uri="{FF2B5EF4-FFF2-40B4-BE49-F238E27FC236}">
                <a16:creationId xmlns:a16="http://schemas.microsoft.com/office/drawing/2014/main" id="{AE9491D0-59E9-40C7-85AC-D6370AF6136D}"/>
              </a:ext>
            </a:extLst>
          </p:cNvPr>
          <p:cNvSpPr>
            <a:spLocks noGrp="1"/>
          </p:cNvSpPr>
          <p:nvPr>
            <p:ph type="body" sz="quarter" idx="18"/>
          </p:nvPr>
        </p:nvSpPr>
        <p:spPr>
          <a:xfrm>
            <a:off x="4376050" y="4048132"/>
            <a:ext cx="2383973" cy="464399"/>
          </a:xfrm>
        </p:spPr>
        <p:txBody>
          <a:bodyPr/>
          <a:lstStyle/>
          <a:p>
            <a:r>
              <a:rPr lang="en-US" dirty="0"/>
              <a:t>Communication:</a:t>
            </a:r>
          </a:p>
        </p:txBody>
      </p:sp>
      <p:sp>
        <p:nvSpPr>
          <p:cNvPr id="43" name="Text Placeholder 42">
            <a:extLst>
              <a:ext uri="{FF2B5EF4-FFF2-40B4-BE49-F238E27FC236}">
                <a16:creationId xmlns:a16="http://schemas.microsoft.com/office/drawing/2014/main" id="{5D1A06E8-6506-4F8B-B0BC-08ABB74B3EBD}"/>
              </a:ext>
            </a:extLst>
          </p:cNvPr>
          <p:cNvSpPr>
            <a:spLocks noGrp="1"/>
          </p:cNvSpPr>
          <p:nvPr>
            <p:ph type="body" sz="quarter" idx="17"/>
          </p:nvPr>
        </p:nvSpPr>
        <p:spPr>
          <a:xfrm>
            <a:off x="4376050" y="4414557"/>
            <a:ext cx="2383973" cy="1549920"/>
          </a:xfrm>
        </p:spPr>
        <p:txBody>
          <a:bodyPr/>
          <a:lstStyle/>
          <a:p>
            <a:r>
              <a:rPr lang="en-US" dirty="0"/>
              <a:t>Lack of communication between customers and restaurant employees while giving or receiving orders.</a:t>
            </a:r>
          </a:p>
        </p:txBody>
      </p:sp>
      <p:sp>
        <p:nvSpPr>
          <p:cNvPr id="42" name="Text Placeholder 41">
            <a:extLst>
              <a:ext uri="{FF2B5EF4-FFF2-40B4-BE49-F238E27FC236}">
                <a16:creationId xmlns:a16="http://schemas.microsoft.com/office/drawing/2014/main" id="{CAD88DCF-69AF-464C-A7A7-8BCEB5EB062A}"/>
              </a:ext>
            </a:extLst>
          </p:cNvPr>
          <p:cNvSpPr>
            <a:spLocks noGrp="1"/>
          </p:cNvSpPr>
          <p:nvPr>
            <p:ph type="body" sz="quarter" idx="16"/>
          </p:nvPr>
        </p:nvSpPr>
        <p:spPr>
          <a:xfrm>
            <a:off x="6934192" y="1783378"/>
            <a:ext cx="2383972" cy="464399"/>
          </a:xfrm>
        </p:spPr>
        <p:txBody>
          <a:bodyPr/>
          <a:lstStyle/>
          <a:p>
            <a:r>
              <a:rPr lang="en-US" dirty="0"/>
              <a:t>Sales Tracking:</a:t>
            </a: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6934192" y="2149803"/>
            <a:ext cx="2383972" cy="1549920"/>
          </a:xfrm>
        </p:spPr>
        <p:txBody>
          <a:bodyPr/>
          <a:lstStyle/>
          <a:p>
            <a:r>
              <a:rPr lang="en-US" dirty="0"/>
              <a:t>Restaurant managers can keep track of sales in a financial year and implement a business strategy for the next financial year.</a:t>
            </a:r>
          </a:p>
        </p:txBody>
      </p:sp>
      <p:sp>
        <p:nvSpPr>
          <p:cNvPr id="46" name="Text Placeholder 45">
            <a:extLst>
              <a:ext uri="{FF2B5EF4-FFF2-40B4-BE49-F238E27FC236}">
                <a16:creationId xmlns:a16="http://schemas.microsoft.com/office/drawing/2014/main" id="{6E1EB688-2E49-4F3C-8FCE-B92B8121718A}"/>
              </a:ext>
            </a:extLst>
          </p:cNvPr>
          <p:cNvSpPr>
            <a:spLocks noGrp="1"/>
          </p:cNvSpPr>
          <p:nvPr>
            <p:ph type="body" sz="quarter" idx="20"/>
          </p:nvPr>
        </p:nvSpPr>
        <p:spPr>
          <a:xfrm>
            <a:off x="6934192" y="4048132"/>
            <a:ext cx="2383972" cy="464399"/>
          </a:xfrm>
        </p:spPr>
        <p:txBody>
          <a:bodyPr/>
          <a:lstStyle/>
          <a:p>
            <a:r>
              <a:rPr lang="en-US" dirty="0"/>
              <a:t>Usability:</a:t>
            </a:r>
          </a:p>
        </p:txBody>
      </p:sp>
      <p:sp>
        <p:nvSpPr>
          <p:cNvPr id="45" name="Text Placeholder 44">
            <a:extLst>
              <a:ext uri="{FF2B5EF4-FFF2-40B4-BE49-F238E27FC236}">
                <a16:creationId xmlns:a16="http://schemas.microsoft.com/office/drawing/2014/main" id="{F9F58647-DB42-42ED-BAB8-FEA65196304C}"/>
              </a:ext>
            </a:extLst>
          </p:cNvPr>
          <p:cNvSpPr>
            <a:spLocks noGrp="1"/>
          </p:cNvSpPr>
          <p:nvPr>
            <p:ph type="body" sz="quarter" idx="19"/>
          </p:nvPr>
        </p:nvSpPr>
        <p:spPr>
          <a:xfrm>
            <a:off x="6934192" y="4414557"/>
            <a:ext cx="2383972" cy="1549920"/>
          </a:xfrm>
        </p:spPr>
        <p:txBody>
          <a:bodyPr/>
          <a:lstStyle/>
          <a:p>
            <a:r>
              <a:rPr lang="en-US" dirty="0"/>
              <a:t>Service industry professionals want something that’s easy to adopt and simple to use for their restaurant​.</a:t>
            </a:r>
          </a:p>
        </p:txBody>
      </p:sp>
      <p:sp>
        <p:nvSpPr>
          <p:cNvPr id="48" name="Text Placeholder 47">
            <a:extLst>
              <a:ext uri="{FF2B5EF4-FFF2-40B4-BE49-F238E27FC236}">
                <a16:creationId xmlns:a16="http://schemas.microsoft.com/office/drawing/2014/main" id="{B28B4E04-A819-4F88-83D0-33EB09DEF74F}"/>
              </a:ext>
            </a:extLst>
          </p:cNvPr>
          <p:cNvSpPr>
            <a:spLocks noGrp="1"/>
          </p:cNvSpPr>
          <p:nvPr>
            <p:ph type="body" sz="quarter" idx="22"/>
          </p:nvPr>
        </p:nvSpPr>
        <p:spPr>
          <a:xfrm>
            <a:off x="9492333" y="1783378"/>
            <a:ext cx="2383972" cy="464399"/>
          </a:xfrm>
        </p:spPr>
        <p:txBody>
          <a:bodyPr/>
          <a:lstStyle/>
          <a:p>
            <a:r>
              <a:rPr lang="en-US" dirty="0"/>
              <a:t>Efficiency:</a:t>
            </a:r>
          </a:p>
        </p:txBody>
      </p:sp>
      <p:sp>
        <p:nvSpPr>
          <p:cNvPr id="47" name="Text Placeholder 46">
            <a:extLst>
              <a:ext uri="{FF2B5EF4-FFF2-40B4-BE49-F238E27FC236}">
                <a16:creationId xmlns:a16="http://schemas.microsoft.com/office/drawing/2014/main" id="{F099E783-7CAD-4A11-8139-442FE1A60E45}"/>
              </a:ext>
            </a:extLst>
          </p:cNvPr>
          <p:cNvSpPr>
            <a:spLocks noGrp="1"/>
          </p:cNvSpPr>
          <p:nvPr>
            <p:ph type="body" sz="quarter" idx="21"/>
          </p:nvPr>
        </p:nvSpPr>
        <p:spPr>
          <a:xfrm>
            <a:off x="9492333" y="2149803"/>
            <a:ext cx="2383972" cy="1549920"/>
          </a:xfrm>
        </p:spPr>
        <p:txBody>
          <a:bodyPr/>
          <a:lstStyle/>
          <a:p>
            <a:r>
              <a:rPr lang="en-US" dirty="0"/>
              <a:t>Traditional way of keeping huge handwritten data of everything makes the system less efficient.</a:t>
            </a:r>
          </a:p>
        </p:txBody>
      </p:sp>
      <p:sp>
        <p:nvSpPr>
          <p:cNvPr id="5" name="Slide Number Placeholder 4">
            <a:extLst>
              <a:ext uri="{FF2B5EF4-FFF2-40B4-BE49-F238E27FC236}">
                <a16:creationId xmlns:a16="http://schemas.microsoft.com/office/drawing/2014/main" id="{A4192C76-963F-40D9-85E5-6FACCA8BA2A3}"/>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5</a:t>
            </a:fld>
            <a:endParaRPr lang="en-US" dirty="0"/>
          </a:p>
        </p:txBody>
      </p:sp>
    </p:spTree>
    <p:extLst>
      <p:ext uri="{BB962C8B-B14F-4D97-AF65-F5344CB8AC3E}">
        <p14:creationId xmlns:p14="http://schemas.microsoft.com/office/powerpoint/2010/main" val="30060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8" descr="A picture containing grapes with leaves on a wooden table">
            <a:extLst>
              <a:ext uri="{FF2B5EF4-FFF2-40B4-BE49-F238E27FC236}">
                <a16:creationId xmlns:a16="http://schemas.microsoft.com/office/drawing/2014/main" id="{CF7C2A40-D3E7-4D1B-9DDF-B0A6443AEA39}"/>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096001" y="0"/>
            <a:ext cx="6096000" cy="6858000"/>
          </a:xfrm>
        </p:spPr>
      </p:pic>
      <p:sp>
        <p:nvSpPr>
          <p:cNvPr id="4" name="Slide Number Placeholder 3">
            <a:extLst>
              <a:ext uri="{FF2B5EF4-FFF2-40B4-BE49-F238E27FC236}">
                <a16:creationId xmlns:a16="http://schemas.microsoft.com/office/drawing/2014/main" id="{79A93A47-486D-4EC7-8BD7-622BB9444DF0}"/>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6</a:t>
            </a:fld>
            <a:endParaRPr lang="en-US" dirty="0"/>
          </a:p>
        </p:txBody>
      </p:sp>
      <p:sp>
        <p:nvSpPr>
          <p:cNvPr id="17" name="Text Placeholder 16">
            <a:extLst>
              <a:ext uri="{FF2B5EF4-FFF2-40B4-BE49-F238E27FC236}">
                <a16:creationId xmlns:a16="http://schemas.microsoft.com/office/drawing/2014/main" id="{40AABD7E-46EF-4DB8-A2F5-BB80528CD582}"/>
              </a:ext>
            </a:extLst>
          </p:cNvPr>
          <p:cNvSpPr>
            <a:spLocks noGrp="1"/>
          </p:cNvSpPr>
          <p:nvPr>
            <p:ph type="body" sz="quarter" idx="14"/>
          </p:nvPr>
        </p:nvSpPr>
        <p:spPr>
          <a:xfrm>
            <a:off x="838200" y="2058945"/>
            <a:ext cx="4386945" cy="464399"/>
          </a:xfrm>
        </p:spPr>
        <p:txBody>
          <a:bodyPr/>
          <a:lstStyle/>
          <a:p>
            <a:pPr marL="285750" indent="-285750">
              <a:buFont typeface="Wingdings" panose="05000000000000000000" pitchFamily="2" charset="2"/>
              <a:buChar char="Ø"/>
            </a:pPr>
            <a:r>
              <a:rPr lang="en-US" sz="1600" dirty="0"/>
              <a:t>Inventory Tracking</a:t>
            </a:r>
          </a:p>
          <a:p>
            <a:pPr marL="285750" indent="-285750">
              <a:buFont typeface="Wingdings" panose="05000000000000000000" pitchFamily="2" charset="2"/>
              <a:buChar char="Ø"/>
            </a:pPr>
            <a:r>
              <a:rPr lang="en-US" sz="1600" dirty="0"/>
              <a:t>Online/offline order management</a:t>
            </a:r>
          </a:p>
          <a:p>
            <a:pPr marL="285750" indent="-285750">
              <a:buFont typeface="Wingdings" panose="05000000000000000000" pitchFamily="2" charset="2"/>
              <a:buChar char="Ø"/>
            </a:pPr>
            <a:r>
              <a:rPr lang="en-US" sz="1600" dirty="0"/>
              <a:t>Easy menu access</a:t>
            </a:r>
          </a:p>
          <a:p>
            <a:pPr marL="285750" indent="-285750">
              <a:buFont typeface="Wingdings" panose="05000000000000000000" pitchFamily="2" charset="2"/>
              <a:buChar char="Ø"/>
            </a:pPr>
            <a:r>
              <a:rPr lang="en-US" sz="1600" dirty="0"/>
              <a:t>Detailed reporting and data</a:t>
            </a:r>
          </a:p>
          <a:p>
            <a:pPr marL="285750" indent="-285750">
              <a:buFont typeface="Wingdings" panose="05000000000000000000" pitchFamily="2" charset="2"/>
              <a:buChar char="Ø"/>
            </a:pPr>
            <a:r>
              <a:rPr lang="en-US" sz="1600" dirty="0"/>
              <a:t>​Transition from pen and paper model to a computerized model</a:t>
            </a:r>
          </a:p>
          <a:p>
            <a:pPr marL="285750" indent="-285750">
              <a:buFont typeface="Wingdings" panose="05000000000000000000" pitchFamily="2" charset="2"/>
              <a:buChar char="Ø"/>
            </a:pPr>
            <a:r>
              <a:rPr lang="en-US" sz="1600" dirty="0"/>
              <a:t>Employee management </a:t>
            </a:r>
          </a:p>
          <a:p>
            <a:pPr marL="285750" indent="-285750">
              <a:buFont typeface="Wingdings" panose="05000000000000000000" pitchFamily="2" charset="2"/>
              <a:buChar char="Ø"/>
            </a:pPr>
            <a:r>
              <a:rPr lang="en-US" sz="1600" dirty="0"/>
              <a:t>Integrating different modules into a single and concise module</a:t>
            </a:r>
          </a:p>
          <a:p>
            <a:pPr marL="285750" indent="-285750">
              <a:buFont typeface="Wingdings" panose="05000000000000000000" pitchFamily="2" charset="2"/>
              <a:buChar char="Ø"/>
            </a:pPr>
            <a:r>
              <a:rPr lang="en-US" sz="1600" dirty="0"/>
              <a:t>Tracking supplier details</a:t>
            </a:r>
          </a:p>
          <a:p>
            <a:endParaRPr lang="en-US" dirty="0"/>
          </a:p>
        </p:txBody>
      </p:sp>
      <p:sp>
        <p:nvSpPr>
          <p:cNvPr id="14" name="Title 13">
            <a:extLst>
              <a:ext uri="{FF2B5EF4-FFF2-40B4-BE49-F238E27FC236}">
                <a16:creationId xmlns:a16="http://schemas.microsoft.com/office/drawing/2014/main" id="{74713F65-A47E-465C-963B-E10AC53512D6}"/>
              </a:ext>
            </a:extLst>
          </p:cNvPr>
          <p:cNvSpPr>
            <a:spLocks noGrp="1"/>
          </p:cNvSpPr>
          <p:nvPr>
            <p:ph type="ctrTitle"/>
          </p:nvPr>
        </p:nvSpPr>
        <p:spPr>
          <a:xfrm>
            <a:off x="838199" y="1153538"/>
            <a:ext cx="4386945" cy="639955"/>
          </a:xfrm>
        </p:spPr>
        <p:txBody>
          <a:bodyPr/>
          <a:lstStyle/>
          <a:p>
            <a:r>
              <a:rPr lang="en-US" dirty="0"/>
              <a:t>Business needs:</a:t>
            </a:r>
          </a:p>
        </p:txBody>
      </p:sp>
    </p:spTree>
    <p:extLst>
      <p:ext uri="{BB962C8B-B14F-4D97-AF65-F5344CB8AC3E}">
        <p14:creationId xmlns:p14="http://schemas.microsoft.com/office/powerpoint/2010/main" val="2365296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462E4B-072E-4C42-BF51-7B779A049FDF}"/>
              </a:ext>
            </a:extLst>
          </p:cNvPr>
          <p:cNvSpPr>
            <a:spLocks noGrp="1"/>
          </p:cNvSpPr>
          <p:nvPr>
            <p:ph type="ctrTitle"/>
          </p:nvPr>
        </p:nvSpPr>
        <p:spPr>
          <a:xfrm>
            <a:off x="1099457" y="1238260"/>
            <a:ext cx="9993085" cy="892630"/>
          </a:xfrm>
        </p:spPr>
        <p:txBody>
          <a:bodyPr/>
          <a:lstStyle/>
          <a:p>
            <a:r>
              <a:rPr lang="en-US" sz="4400" dirty="0"/>
              <a:t>Solution</a:t>
            </a:r>
          </a:p>
        </p:txBody>
      </p:sp>
      <p:sp>
        <p:nvSpPr>
          <p:cNvPr id="23" name="Text Placeholder 22">
            <a:extLst>
              <a:ext uri="{FF2B5EF4-FFF2-40B4-BE49-F238E27FC236}">
                <a16:creationId xmlns:a16="http://schemas.microsoft.com/office/drawing/2014/main" id="{314E48D9-B460-4807-930C-B2FD99DD4C00}"/>
              </a:ext>
            </a:extLst>
          </p:cNvPr>
          <p:cNvSpPr>
            <a:spLocks noGrp="1"/>
          </p:cNvSpPr>
          <p:nvPr>
            <p:ph type="body" sz="quarter" idx="13"/>
          </p:nvPr>
        </p:nvSpPr>
        <p:spPr>
          <a:xfrm>
            <a:off x="707573" y="2649743"/>
            <a:ext cx="2383973" cy="464399"/>
          </a:xfrm>
        </p:spPr>
        <p:txBody>
          <a:bodyPr/>
          <a:lstStyle/>
          <a:p>
            <a:r>
              <a:rPr lang="en-US" dirty="0"/>
              <a:t>Close the gap</a:t>
            </a:r>
          </a:p>
        </p:txBody>
      </p:sp>
      <p:sp>
        <p:nvSpPr>
          <p:cNvPr id="22" name="Subtitle 21">
            <a:extLst>
              <a:ext uri="{FF2B5EF4-FFF2-40B4-BE49-F238E27FC236}">
                <a16:creationId xmlns:a16="http://schemas.microsoft.com/office/drawing/2014/main" id="{55719757-528E-45B6-B6AF-D44DC6956F90}"/>
              </a:ext>
            </a:extLst>
          </p:cNvPr>
          <p:cNvSpPr>
            <a:spLocks noGrp="1"/>
          </p:cNvSpPr>
          <p:nvPr>
            <p:ph type="subTitle" idx="1"/>
          </p:nvPr>
        </p:nvSpPr>
        <p:spPr>
          <a:xfrm>
            <a:off x="707573" y="3150395"/>
            <a:ext cx="2383973" cy="1583142"/>
          </a:xfrm>
        </p:spPr>
        <p:txBody>
          <a:bodyPr/>
          <a:lstStyle/>
          <a:p>
            <a:r>
              <a:rPr lang="en-US" dirty="0">
                <a:solidFill>
                  <a:schemeClr val="bg1"/>
                </a:solidFill>
              </a:rPr>
              <a:t>Our product makes restaurant management manageable and easy to work with.</a:t>
            </a:r>
          </a:p>
        </p:txBody>
      </p:sp>
      <p:sp>
        <p:nvSpPr>
          <p:cNvPr id="25" name="Text Placeholder 24">
            <a:extLst>
              <a:ext uri="{FF2B5EF4-FFF2-40B4-BE49-F238E27FC236}">
                <a16:creationId xmlns:a16="http://schemas.microsoft.com/office/drawing/2014/main" id="{D02825D8-98D5-4B9D-8506-D66839B22A07}"/>
              </a:ext>
            </a:extLst>
          </p:cNvPr>
          <p:cNvSpPr>
            <a:spLocks noGrp="1"/>
          </p:cNvSpPr>
          <p:nvPr>
            <p:ph type="body" sz="quarter" idx="15"/>
          </p:nvPr>
        </p:nvSpPr>
        <p:spPr>
          <a:xfrm>
            <a:off x="3494316" y="3460956"/>
            <a:ext cx="2383972" cy="464399"/>
          </a:xfrm>
        </p:spPr>
        <p:txBody>
          <a:bodyPr/>
          <a:lstStyle/>
          <a:p>
            <a:r>
              <a:rPr lang="en-US" dirty="0"/>
              <a:t>Improving efficiency</a:t>
            </a:r>
          </a:p>
        </p:txBody>
      </p:sp>
      <p:sp>
        <p:nvSpPr>
          <p:cNvPr id="24" name="Text Placeholder 23">
            <a:extLst>
              <a:ext uri="{FF2B5EF4-FFF2-40B4-BE49-F238E27FC236}">
                <a16:creationId xmlns:a16="http://schemas.microsoft.com/office/drawing/2014/main" id="{5DBF1837-AF2C-4BDC-A7D4-5CCFD68A32BF}"/>
              </a:ext>
            </a:extLst>
          </p:cNvPr>
          <p:cNvSpPr>
            <a:spLocks noGrp="1"/>
          </p:cNvSpPr>
          <p:nvPr>
            <p:ph type="body" sz="quarter" idx="14"/>
          </p:nvPr>
        </p:nvSpPr>
        <p:spPr>
          <a:xfrm>
            <a:off x="3494316" y="3848976"/>
            <a:ext cx="2383972" cy="1549920"/>
          </a:xfrm>
        </p:spPr>
        <p:txBody>
          <a:bodyPr/>
          <a:lstStyle/>
          <a:p>
            <a:r>
              <a:rPr lang="en-US" dirty="0"/>
              <a:t>By implementing this system, we are able to change the way of managing data and how we look at it which in turn makes the system more efficient.</a:t>
            </a:r>
          </a:p>
        </p:txBody>
      </p:sp>
      <p:sp>
        <p:nvSpPr>
          <p:cNvPr id="27" name="Text Placeholder 26">
            <a:extLst>
              <a:ext uri="{FF2B5EF4-FFF2-40B4-BE49-F238E27FC236}">
                <a16:creationId xmlns:a16="http://schemas.microsoft.com/office/drawing/2014/main" id="{60B39D88-A52B-426B-A853-E65BD4FC5071}"/>
              </a:ext>
            </a:extLst>
          </p:cNvPr>
          <p:cNvSpPr>
            <a:spLocks noGrp="1"/>
          </p:cNvSpPr>
          <p:nvPr>
            <p:ph type="body" sz="quarter" idx="17"/>
          </p:nvPr>
        </p:nvSpPr>
        <p:spPr>
          <a:xfrm>
            <a:off x="6281057" y="3384577"/>
            <a:ext cx="2383973" cy="464399"/>
          </a:xfrm>
        </p:spPr>
        <p:txBody>
          <a:bodyPr/>
          <a:lstStyle/>
          <a:p>
            <a:r>
              <a:rPr lang="en-US" dirty="0"/>
              <a:t>Tracking</a:t>
            </a:r>
          </a:p>
        </p:txBody>
      </p:sp>
      <p:sp>
        <p:nvSpPr>
          <p:cNvPr id="26" name="Text Placeholder 25">
            <a:extLst>
              <a:ext uri="{FF2B5EF4-FFF2-40B4-BE49-F238E27FC236}">
                <a16:creationId xmlns:a16="http://schemas.microsoft.com/office/drawing/2014/main" id="{E07A9FA1-2AC9-4B1D-B7BA-8ED1D91F405D}"/>
              </a:ext>
            </a:extLst>
          </p:cNvPr>
          <p:cNvSpPr>
            <a:spLocks noGrp="1"/>
          </p:cNvSpPr>
          <p:nvPr>
            <p:ph type="body" sz="quarter" idx="16"/>
          </p:nvPr>
        </p:nvSpPr>
        <p:spPr>
          <a:xfrm>
            <a:off x="6281057" y="3751002"/>
            <a:ext cx="2383973" cy="1549920"/>
          </a:xfrm>
        </p:spPr>
        <p:txBody>
          <a:bodyPr/>
          <a:lstStyle/>
          <a:p>
            <a:r>
              <a:rPr lang="en-US" dirty="0"/>
              <a:t>On successful implementation we were able to keep track of employees and customer details along with the inventory management and order details.</a:t>
            </a:r>
          </a:p>
        </p:txBody>
      </p:sp>
      <p:sp>
        <p:nvSpPr>
          <p:cNvPr id="29" name="Text Placeholder 28">
            <a:extLst>
              <a:ext uri="{FF2B5EF4-FFF2-40B4-BE49-F238E27FC236}">
                <a16:creationId xmlns:a16="http://schemas.microsoft.com/office/drawing/2014/main" id="{41BA5E91-1995-47D0-BB5C-58C90377D38D}"/>
              </a:ext>
            </a:extLst>
          </p:cNvPr>
          <p:cNvSpPr>
            <a:spLocks noGrp="1"/>
          </p:cNvSpPr>
          <p:nvPr>
            <p:ph type="body" sz="quarter" idx="19"/>
          </p:nvPr>
        </p:nvSpPr>
        <p:spPr>
          <a:xfrm>
            <a:off x="9100455" y="2649743"/>
            <a:ext cx="2383972" cy="464399"/>
          </a:xfrm>
        </p:spPr>
        <p:txBody>
          <a:bodyPr/>
          <a:lstStyle/>
          <a:p>
            <a:r>
              <a:rPr lang="en-US" dirty="0"/>
              <a:t>Easy to use</a:t>
            </a:r>
          </a:p>
        </p:txBody>
      </p:sp>
      <p:sp>
        <p:nvSpPr>
          <p:cNvPr id="28" name="Text Placeholder 27">
            <a:extLst>
              <a:ext uri="{FF2B5EF4-FFF2-40B4-BE49-F238E27FC236}">
                <a16:creationId xmlns:a16="http://schemas.microsoft.com/office/drawing/2014/main" id="{758BA41F-3849-457C-9696-BAB0D3B3AECF}"/>
              </a:ext>
            </a:extLst>
          </p:cNvPr>
          <p:cNvSpPr>
            <a:spLocks noGrp="1"/>
          </p:cNvSpPr>
          <p:nvPr>
            <p:ph type="body" sz="quarter" idx="18"/>
          </p:nvPr>
        </p:nvSpPr>
        <p:spPr>
          <a:xfrm>
            <a:off x="9100455" y="3150395"/>
            <a:ext cx="2383972" cy="1549920"/>
          </a:xfrm>
        </p:spPr>
        <p:txBody>
          <a:bodyPr/>
          <a:lstStyle/>
          <a:p>
            <a:r>
              <a:rPr lang="en-US" dirty="0"/>
              <a:t>A simple product that gives restaurants the information they need in order to make informed business decisions ​</a:t>
            </a:r>
          </a:p>
          <a:p>
            <a:endParaRPr lang="en-US" dirty="0"/>
          </a:p>
        </p:txBody>
      </p:sp>
      <p:sp>
        <p:nvSpPr>
          <p:cNvPr id="4" name="Slide Number Placeholder 3">
            <a:extLst>
              <a:ext uri="{FF2B5EF4-FFF2-40B4-BE49-F238E27FC236}">
                <a16:creationId xmlns:a16="http://schemas.microsoft.com/office/drawing/2014/main" id="{32F04BB0-DB84-4BBE-9370-8BA7BC2C19A0}"/>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7</a:t>
            </a:fld>
            <a:endParaRPr lang="en-US" dirty="0"/>
          </a:p>
        </p:txBody>
      </p:sp>
    </p:spTree>
    <p:extLst>
      <p:ext uri="{BB962C8B-B14F-4D97-AF65-F5344CB8AC3E}">
        <p14:creationId xmlns:p14="http://schemas.microsoft.com/office/powerpoint/2010/main" val="586167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002060">
            <a:alpha val="86000"/>
          </a:srgbClr>
        </a:solidFill>
        <a:effectLst/>
      </p:bgPr>
    </p:bg>
    <p:spTree>
      <p:nvGrpSpPr>
        <p:cNvPr id="1" name=""/>
        <p:cNvGrpSpPr/>
        <p:nvPr/>
      </p:nvGrpSpPr>
      <p:grpSpPr>
        <a:xfrm>
          <a:off x="0" y="0"/>
          <a:ext cx="0" cy="0"/>
          <a:chOff x="0" y="0"/>
          <a:chExt cx="0" cy="0"/>
        </a:xfrm>
      </p:grpSpPr>
      <p:pic>
        <p:nvPicPr>
          <p:cNvPr id="15" name="Picture 14" descr="Abstract glowing blue wireframe">
            <a:extLst>
              <a:ext uri="{FF2B5EF4-FFF2-40B4-BE49-F238E27FC236}">
                <a16:creationId xmlns:a16="http://schemas.microsoft.com/office/drawing/2014/main" id="{F6AEBE28-D3D4-61F6-4B5B-7C142501C76C}"/>
              </a:ext>
            </a:extLst>
          </p:cNvPr>
          <p:cNvPicPr>
            <a:picLocks noChangeAspect="1"/>
          </p:cNvPicPr>
          <p:nvPr/>
        </p:nvPicPr>
        <p:blipFill rotWithShape="1">
          <a:blip r:embed="rId2"/>
          <a:srcRect l="29122" r="21148"/>
          <a:stretch/>
        </p:blipFill>
        <p:spPr>
          <a:xfrm>
            <a:off x="6862439" y="10"/>
            <a:ext cx="5328822" cy="6857990"/>
          </a:xfrm>
          <a:prstGeom prst="rect">
            <a:avLst/>
          </a:prstGeom>
          <a:noFill/>
        </p:spPr>
      </p:pic>
      <p:sp>
        <p:nvSpPr>
          <p:cNvPr id="4" name="Slide Number Placeholder 3">
            <a:extLst>
              <a:ext uri="{FF2B5EF4-FFF2-40B4-BE49-F238E27FC236}">
                <a16:creationId xmlns:a16="http://schemas.microsoft.com/office/drawing/2014/main" id="{2422E7A7-1156-A0DE-1637-DD4BB7AB9D41}"/>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4F6357DA-28E9-40D3-918C-4D14E8263D81}" type="slidenum">
              <a:rPr lang="en-US" smtClean="0"/>
              <a:pPr>
                <a:spcAft>
                  <a:spcPts val="600"/>
                </a:spcAft>
              </a:pPr>
              <a:t>8</a:t>
            </a:fld>
            <a:endParaRPr lang="en-US"/>
          </a:p>
        </p:txBody>
      </p:sp>
      <p:sp>
        <p:nvSpPr>
          <p:cNvPr id="6" name="Subtitle 5">
            <a:extLst>
              <a:ext uri="{FF2B5EF4-FFF2-40B4-BE49-F238E27FC236}">
                <a16:creationId xmlns:a16="http://schemas.microsoft.com/office/drawing/2014/main" id="{4ACD612C-BA0A-B93D-57E2-31CAFE3A9A1F}"/>
              </a:ext>
            </a:extLst>
          </p:cNvPr>
          <p:cNvSpPr>
            <a:spLocks noGrp="1"/>
          </p:cNvSpPr>
          <p:nvPr>
            <p:ph type="subTitle" idx="1"/>
          </p:nvPr>
        </p:nvSpPr>
        <p:spPr>
          <a:xfrm>
            <a:off x="838200" y="2154063"/>
            <a:ext cx="2383973" cy="1452926"/>
          </a:xfrm>
        </p:spPr>
        <p:txBody>
          <a:bodyPr>
            <a:normAutofit/>
          </a:bodyPr>
          <a:lstStyle/>
          <a:p>
            <a:pPr>
              <a:spcAft>
                <a:spcPts val="600"/>
              </a:spcAft>
            </a:pPr>
            <a:r>
              <a:rPr lang="en-US" dirty="0"/>
              <a:t>Data was uncleaned, there were many null values, extra columns and redundant values.</a:t>
            </a:r>
          </a:p>
        </p:txBody>
      </p:sp>
      <p:sp>
        <p:nvSpPr>
          <p:cNvPr id="7" name="Text Placeholder 6">
            <a:extLst>
              <a:ext uri="{FF2B5EF4-FFF2-40B4-BE49-F238E27FC236}">
                <a16:creationId xmlns:a16="http://schemas.microsoft.com/office/drawing/2014/main" id="{31569F79-DE49-2AE3-B51F-82CC26908D79}"/>
              </a:ext>
            </a:extLst>
          </p:cNvPr>
          <p:cNvSpPr>
            <a:spLocks noGrp="1"/>
          </p:cNvSpPr>
          <p:nvPr>
            <p:ph type="body" sz="quarter" idx="14"/>
          </p:nvPr>
        </p:nvSpPr>
        <p:spPr>
          <a:xfrm>
            <a:off x="838200" y="1787638"/>
            <a:ext cx="2383973" cy="464399"/>
          </a:xfrm>
        </p:spPr>
        <p:txBody>
          <a:bodyPr anchor="ctr">
            <a:normAutofit/>
          </a:bodyPr>
          <a:lstStyle/>
          <a:p>
            <a:r>
              <a:rPr lang="en-US" dirty="0"/>
              <a:t>Step 1</a:t>
            </a:r>
          </a:p>
        </p:txBody>
      </p:sp>
      <p:sp>
        <p:nvSpPr>
          <p:cNvPr id="24" name="Text Placeholder 7">
            <a:extLst>
              <a:ext uri="{FF2B5EF4-FFF2-40B4-BE49-F238E27FC236}">
                <a16:creationId xmlns:a16="http://schemas.microsoft.com/office/drawing/2014/main" id="{094B4D01-FFE3-56CC-C031-2E30B9B56F01}"/>
              </a:ext>
            </a:extLst>
          </p:cNvPr>
          <p:cNvSpPr>
            <a:spLocks noGrp="1"/>
          </p:cNvSpPr>
          <p:nvPr>
            <p:ph type="body" sz="quarter" idx="15"/>
          </p:nvPr>
        </p:nvSpPr>
        <p:spPr>
          <a:xfrm>
            <a:off x="3548746" y="2154063"/>
            <a:ext cx="2383972" cy="1422437"/>
          </a:xfrm>
        </p:spPr>
        <p:txBody>
          <a:bodyPr/>
          <a:lstStyle/>
          <a:p>
            <a:r>
              <a:rPr lang="en-US" dirty="0"/>
              <a:t>Conversion of data from 0 NF to 1 NF(normalization).</a:t>
            </a:r>
          </a:p>
        </p:txBody>
      </p:sp>
      <p:sp>
        <p:nvSpPr>
          <p:cNvPr id="9" name="Text Placeholder 8">
            <a:extLst>
              <a:ext uri="{FF2B5EF4-FFF2-40B4-BE49-F238E27FC236}">
                <a16:creationId xmlns:a16="http://schemas.microsoft.com/office/drawing/2014/main" id="{9D75FD32-884B-D3EF-6EB5-E0644B1C698E}"/>
              </a:ext>
            </a:extLst>
          </p:cNvPr>
          <p:cNvSpPr>
            <a:spLocks noGrp="1"/>
          </p:cNvSpPr>
          <p:nvPr>
            <p:ph type="body" sz="quarter" idx="16"/>
          </p:nvPr>
        </p:nvSpPr>
        <p:spPr>
          <a:xfrm>
            <a:off x="3548746" y="1787638"/>
            <a:ext cx="2383972" cy="464399"/>
          </a:xfrm>
        </p:spPr>
        <p:txBody>
          <a:bodyPr anchor="ctr">
            <a:normAutofit/>
          </a:bodyPr>
          <a:lstStyle/>
          <a:p>
            <a:r>
              <a:rPr lang="en-US" dirty="0"/>
              <a:t>Step 2</a:t>
            </a:r>
          </a:p>
        </p:txBody>
      </p:sp>
      <p:sp>
        <p:nvSpPr>
          <p:cNvPr id="26" name="Text Placeholder 9">
            <a:extLst>
              <a:ext uri="{FF2B5EF4-FFF2-40B4-BE49-F238E27FC236}">
                <a16:creationId xmlns:a16="http://schemas.microsoft.com/office/drawing/2014/main" id="{6B204BC5-AD67-AE1E-19B8-BDEF2E87FACA}"/>
              </a:ext>
            </a:extLst>
          </p:cNvPr>
          <p:cNvSpPr>
            <a:spLocks noGrp="1"/>
          </p:cNvSpPr>
          <p:nvPr>
            <p:ph type="body" sz="quarter" idx="17"/>
          </p:nvPr>
        </p:nvSpPr>
        <p:spPr>
          <a:xfrm>
            <a:off x="838200" y="4415035"/>
            <a:ext cx="2383973" cy="1332622"/>
          </a:xfrm>
        </p:spPr>
        <p:txBody>
          <a:bodyPr/>
          <a:lstStyle/>
          <a:p>
            <a:r>
              <a:rPr lang="en-US" dirty="0"/>
              <a:t>Analyzing the database and removal of extra column.</a:t>
            </a:r>
          </a:p>
        </p:txBody>
      </p:sp>
      <p:sp>
        <p:nvSpPr>
          <p:cNvPr id="11" name="Text Placeholder 10">
            <a:extLst>
              <a:ext uri="{FF2B5EF4-FFF2-40B4-BE49-F238E27FC236}">
                <a16:creationId xmlns:a16="http://schemas.microsoft.com/office/drawing/2014/main" id="{EA4190FA-5349-1E7D-1C72-BCE58463A5A5}"/>
              </a:ext>
            </a:extLst>
          </p:cNvPr>
          <p:cNvSpPr>
            <a:spLocks noGrp="1"/>
          </p:cNvSpPr>
          <p:nvPr>
            <p:ph type="body" sz="quarter" idx="18"/>
          </p:nvPr>
        </p:nvSpPr>
        <p:spPr>
          <a:xfrm>
            <a:off x="838200" y="4048610"/>
            <a:ext cx="2383973" cy="464399"/>
          </a:xfrm>
        </p:spPr>
        <p:txBody>
          <a:bodyPr anchor="ctr">
            <a:normAutofit/>
          </a:bodyPr>
          <a:lstStyle/>
          <a:p>
            <a:r>
              <a:rPr lang="en-US" dirty="0"/>
              <a:t>Step 3</a:t>
            </a:r>
          </a:p>
        </p:txBody>
      </p:sp>
      <p:sp>
        <p:nvSpPr>
          <p:cNvPr id="28" name="Text Placeholder 11">
            <a:extLst>
              <a:ext uri="{FF2B5EF4-FFF2-40B4-BE49-F238E27FC236}">
                <a16:creationId xmlns:a16="http://schemas.microsoft.com/office/drawing/2014/main" id="{241768CD-FBBF-58FF-34DB-AB4D7A803528}"/>
              </a:ext>
            </a:extLst>
          </p:cNvPr>
          <p:cNvSpPr>
            <a:spLocks noGrp="1"/>
          </p:cNvSpPr>
          <p:nvPr>
            <p:ph type="body" sz="quarter" idx="19"/>
          </p:nvPr>
        </p:nvSpPr>
        <p:spPr>
          <a:xfrm>
            <a:off x="3548746" y="4415035"/>
            <a:ext cx="2383972" cy="1332622"/>
          </a:xfrm>
        </p:spPr>
        <p:txBody>
          <a:bodyPr/>
          <a:lstStyle/>
          <a:p>
            <a:r>
              <a:rPr lang="en-US" dirty="0"/>
              <a:t>Sorting and segregating the data into their respective tables</a:t>
            </a:r>
          </a:p>
          <a:p>
            <a:endParaRPr lang="en-US" dirty="0"/>
          </a:p>
        </p:txBody>
      </p:sp>
      <p:sp>
        <p:nvSpPr>
          <p:cNvPr id="13" name="Text Placeholder 12">
            <a:extLst>
              <a:ext uri="{FF2B5EF4-FFF2-40B4-BE49-F238E27FC236}">
                <a16:creationId xmlns:a16="http://schemas.microsoft.com/office/drawing/2014/main" id="{DE58E718-CDDC-DB7B-1DEA-0AA5D1C6B4ED}"/>
              </a:ext>
            </a:extLst>
          </p:cNvPr>
          <p:cNvSpPr>
            <a:spLocks noGrp="1"/>
          </p:cNvSpPr>
          <p:nvPr>
            <p:ph type="body" sz="quarter" idx="20"/>
          </p:nvPr>
        </p:nvSpPr>
        <p:spPr>
          <a:xfrm>
            <a:off x="3548746" y="4048610"/>
            <a:ext cx="2383972" cy="464399"/>
          </a:xfrm>
        </p:spPr>
        <p:txBody>
          <a:bodyPr anchor="ctr">
            <a:normAutofit/>
          </a:bodyPr>
          <a:lstStyle/>
          <a:p>
            <a:r>
              <a:rPr lang="en-US" dirty="0"/>
              <a:t>Step 4</a:t>
            </a:r>
          </a:p>
        </p:txBody>
      </p:sp>
      <p:sp>
        <p:nvSpPr>
          <p:cNvPr id="5" name="Title 4">
            <a:extLst>
              <a:ext uri="{FF2B5EF4-FFF2-40B4-BE49-F238E27FC236}">
                <a16:creationId xmlns:a16="http://schemas.microsoft.com/office/drawing/2014/main" id="{246CE3FD-2AEE-DA0F-90AB-3E4E87542164}"/>
              </a:ext>
            </a:extLst>
          </p:cNvPr>
          <p:cNvSpPr>
            <a:spLocks noGrp="1"/>
          </p:cNvSpPr>
          <p:nvPr>
            <p:ph type="ctrTitle"/>
          </p:nvPr>
        </p:nvSpPr>
        <p:spPr>
          <a:xfrm>
            <a:off x="838201" y="893045"/>
            <a:ext cx="5094517" cy="296676"/>
          </a:xfrm>
        </p:spPr>
        <p:txBody>
          <a:bodyPr anchor="ctr">
            <a:noAutofit/>
          </a:bodyPr>
          <a:lstStyle/>
          <a:p>
            <a:r>
              <a:rPr lang="en-US" sz="2400" dirty="0"/>
              <a:t>Data Cleaning</a:t>
            </a:r>
          </a:p>
        </p:txBody>
      </p:sp>
    </p:spTree>
    <p:extLst>
      <p:ext uri="{BB962C8B-B14F-4D97-AF65-F5344CB8AC3E}">
        <p14:creationId xmlns:p14="http://schemas.microsoft.com/office/powerpoint/2010/main" val="3759050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alpha val="78000"/>
          </a:schemeClr>
        </a:solidFill>
        <a:effectLst/>
      </p:bgPr>
    </p:bg>
    <p:spTree>
      <p:nvGrpSpPr>
        <p:cNvPr id="1" name=""/>
        <p:cNvGrpSpPr/>
        <p:nvPr/>
      </p:nvGrpSpPr>
      <p:grpSpPr>
        <a:xfrm>
          <a:off x="0" y="0"/>
          <a:ext cx="0" cy="0"/>
          <a:chOff x="0" y="0"/>
          <a:chExt cx="0" cy="0"/>
        </a:xfrm>
      </p:grpSpPr>
      <p:pic>
        <p:nvPicPr>
          <p:cNvPr id="16" name="Picture Placeholder 15" descr="Graphical user interface, diagram&#10;&#10;Description automatically generated">
            <a:extLst>
              <a:ext uri="{FF2B5EF4-FFF2-40B4-BE49-F238E27FC236}">
                <a16:creationId xmlns:a16="http://schemas.microsoft.com/office/drawing/2014/main" id="{3E194846-B5D7-77D9-5F2E-9DC1ED3D007B}"/>
              </a:ext>
            </a:extLst>
          </p:cNvPr>
          <p:cNvPicPr>
            <a:picLocks noGrp="1"/>
          </p:cNvPicPr>
          <p:nvPr>
            <p:ph type="pic" sz="quarter" idx="13"/>
          </p:nvPr>
        </p:nvPicPr>
        <p:blipFill rotWithShape="1">
          <a:blip r:embed="rId2"/>
          <a:srcRect l="11267" t="-35555" r="11398" b="-31112"/>
          <a:stretch/>
        </p:blipFill>
        <p:spPr>
          <a:xfrm>
            <a:off x="5932718" y="42725"/>
            <a:ext cx="5759631" cy="6858000"/>
          </a:xfrm>
        </p:spPr>
      </p:pic>
      <p:sp>
        <p:nvSpPr>
          <p:cNvPr id="5" name="Slide Number Placeholder 4">
            <a:extLst>
              <a:ext uri="{FF2B5EF4-FFF2-40B4-BE49-F238E27FC236}">
                <a16:creationId xmlns:a16="http://schemas.microsoft.com/office/drawing/2014/main" id="{498FD8D9-BFBD-1158-78E0-0428530849F6}"/>
              </a:ext>
            </a:extLst>
          </p:cNvPr>
          <p:cNvSpPr>
            <a:spLocks noGrp="1"/>
          </p:cNvSpPr>
          <p:nvPr>
            <p:ph type="sldNum" sz="quarter" idx="12"/>
          </p:nvPr>
        </p:nvSpPr>
        <p:spPr/>
        <p:txBody>
          <a:bodyPr/>
          <a:lstStyle/>
          <a:p>
            <a:fld id="{4F6357DA-28E9-40D3-918C-4D14E8263D81}" type="slidenum">
              <a:rPr lang="en-US" smtClean="0"/>
              <a:pPr/>
              <a:t>9</a:t>
            </a:fld>
            <a:endParaRPr lang="en-US" dirty="0"/>
          </a:p>
        </p:txBody>
      </p:sp>
      <p:sp>
        <p:nvSpPr>
          <p:cNvPr id="6" name="Subtitle 5">
            <a:extLst>
              <a:ext uri="{FF2B5EF4-FFF2-40B4-BE49-F238E27FC236}">
                <a16:creationId xmlns:a16="http://schemas.microsoft.com/office/drawing/2014/main" id="{AFF674DC-F0F9-73A4-26DB-63BC7F9C92B3}"/>
              </a:ext>
            </a:extLst>
          </p:cNvPr>
          <p:cNvSpPr>
            <a:spLocks noGrp="1"/>
          </p:cNvSpPr>
          <p:nvPr>
            <p:ph type="subTitle" idx="1"/>
          </p:nvPr>
        </p:nvSpPr>
        <p:spPr/>
        <p:txBody>
          <a:bodyPr/>
          <a:lstStyle/>
          <a:p>
            <a:r>
              <a:rPr lang="en-US" dirty="0">
                <a:solidFill>
                  <a:schemeClr val="bg1"/>
                </a:solidFill>
              </a:rPr>
              <a:t>Data is extracted from various data sources.</a:t>
            </a:r>
          </a:p>
        </p:txBody>
      </p:sp>
      <p:sp>
        <p:nvSpPr>
          <p:cNvPr id="7" name="Text Placeholder 6">
            <a:extLst>
              <a:ext uri="{FF2B5EF4-FFF2-40B4-BE49-F238E27FC236}">
                <a16:creationId xmlns:a16="http://schemas.microsoft.com/office/drawing/2014/main" id="{F25B3FAA-0686-97C5-ADB7-015946A71C67}"/>
              </a:ext>
            </a:extLst>
          </p:cNvPr>
          <p:cNvSpPr>
            <a:spLocks noGrp="1"/>
          </p:cNvSpPr>
          <p:nvPr>
            <p:ph type="body" sz="quarter" idx="14"/>
          </p:nvPr>
        </p:nvSpPr>
        <p:spPr/>
        <p:txBody>
          <a:bodyPr/>
          <a:lstStyle/>
          <a:p>
            <a:r>
              <a:rPr lang="en-US" dirty="0"/>
              <a:t>Extract:</a:t>
            </a:r>
          </a:p>
        </p:txBody>
      </p:sp>
      <p:sp>
        <p:nvSpPr>
          <p:cNvPr id="8" name="Text Placeholder 7">
            <a:extLst>
              <a:ext uri="{FF2B5EF4-FFF2-40B4-BE49-F238E27FC236}">
                <a16:creationId xmlns:a16="http://schemas.microsoft.com/office/drawing/2014/main" id="{954FC398-9332-477D-6617-B533B9650F9B}"/>
              </a:ext>
            </a:extLst>
          </p:cNvPr>
          <p:cNvSpPr>
            <a:spLocks noGrp="1"/>
          </p:cNvSpPr>
          <p:nvPr>
            <p:ph type="body" sz="quarter" idx="15"/>
          </p:nvPr>
        </p:nvSpPr>
        <p:spPr/>
        <p:txBody>
          <a:bodyPr/>
          <a:lstStyle/>
          <a:p>
            <a:r>
              <a:rPr lang="en-US" dirty="0"/>
              <a:t>Data is loaded in the target data warehouse. </a:t>
            </a:r>
          </a:p>
        </p:txBody>
      </p:sp>
      <p:sp>
        <p:nvSpPr>
          <p:cNvPr id="9" name="Text Placeholder 8">
            <a:extLst>
              <a:ext uri="{FF2B5EF4-FFF2-40B4-BE49-F238E27FC236}">
                <a16:creationId xmlns:a16="http://schemas.microsoft.com/office/drawing/2014/main" id="{BD292679-EE78-A321-615F-746A1E4F0DA8}"/>
              </a:ext>
            </a:extLst>
          </p:cNvPr>
          <p:cNvSpPr>
            <a:spLocks noGrp="1"/>
          </p:cNvSpPr>
          <p:nvPr>
            <p:ph type="body" sz="quarter" idx="16"/>
          </p:nvPr>
        </p:nvSpPr>
        <p:spPr/>
        <p:txBody>
          <a:bodyPr/>
          <a:lstStyle/>
          <a:p>
            <a:r>
              <a:rPr lang="en-US" dirty="0"/>
              <a:t>Transform:</a:t>
            </a:r>
          </a:p>
        </p:txBody>
      </p:sp>
      <p:sp>
        <p:nvSpPr>
          <p:cNvPr id="10" name="Text Placeholder 9">
            <a:extLst>
              <a:ext uri="{FF2B5EF4-FFF2-40B4-BE49-F238E27FC236}">
                <a16:creationId xmlns:a16="http://schemas.microsoft.com/office/drawing/2014/main" id="{C5931A86-1C83-5BE0-5E3B-6F675595D886}"/>
              </a:ext>
            </a:extLst>
          </p:cNvPr>
          <p:cNvSpPr>
            <a:spLocks noGrp="1"/>
          </p:cNvSpPr>
          <p:nvPr>
            <p:ph type="body" sz="quarter" idx="17"/>
          </p:nvPr>
        </p:nvSpPr>
        <p:spPr>
          <a:xfrm>
            <a:off x="944839" y="3810095"/>
            <a:ext cx="2383973" cy="1332622"/>
          </a:xfrm>
        </p:spPr>
        <p:txBody>
          <a:bodyPr/>
          <a:lstStyle/>
          <a:p>
            <a:r>
              <a:rPr lang="en-US" dirty="0"/>
              <a:t>Raw data that has been loaded will be finally used creating database.</a:t>
            </a:r>
          </a:p>
        </p:txBody>
      </p:sp>
      <p:sp>
        <p:nvSpPr>
          <p:cNvPr id="11" name="Text Placeholder 10">
            <a:extLst>
              <a:ext uri="{FF2B5EF4-FFF2-40B4-BE49-F238E27FC236}">
                <a16:creationId xmlns:a16="http://schemas.microsoft.com/office/drawing/2014/main" id="{03CF3C10-D448-2AF1-980B-365EFB66E4B6}"/>
              </a:ext>
            </a:extLst>
          </p:cNvPr>
          <p:cNvSpPr>
            <a:spLocks noGrp="1"/>
          </p:cNvSpPr>
          <p:nvPr>
            <p:ph type="body" sz="quarter" idx="18"/>
          </p:nvPr>
        </p:nvSpPr>
        <p:spPr>
          <a:xfrm>
            <a:off x="944840" y="3414090"/>
            <a:ext cx="2383973" cy="464399"/>
          </a:xfrm>
        </p:spPr>
        <p:txBody>
          <a:bodyPr/>
          <a:lstStyle/>
          <a:p>
            <a:r>
              <a:rPr lang="en-US" dirty="0"/>
              <a:t>Load:</a:t>
            </a:r>
          </a:p>
        </p:txBody>
      </p:sp>
      <p:sp>
        <p:nvSpPr>
          <p:cNvPr id="14" name="Title 13">
            <a:extLst>
              <a:ext uri="{FF2B5EF4-FFF2-40B4-BE49-F238E27FC236}">
                <a16:creationId xmlns:a16="http://schemas.microsoft.com/office/drawing/2014/main" id="{E30FE01A-9502-F2B1-A610-60278C605280}"/>
              </a:ext>
            </a:extLst>
          </p:cNvPr>
          <p:cNvSpPr>
            <a:spLocks noGrp="1"/>
          </p:cNvSpPr>
          <p:nvPr>
            <p:ph type="ctrTitle"/>
          </p:nvPr>
        </p:nvSpPr>
        <p:spPr/>
        <p:txBody>
          <a:bodyPr/>
          <a:lstStyle/>
          <a:p>
            <a:r>
              <a:rPr lang="en-US" sz="2400" dirty="0"/>
              <a:t>ETL(Extract, Transform, Load)</a:t>
            </a:r>
          </a:p>
        </p:txBody>
      </p:sp>
    </p:spTree>
    <p:extLst>
      <p:ext uri="{BB962C8B-B14F-4D97-AF65-F5344CB8AC3E}">
        <p14:creationId xmlns:p14="http://schemas.microsoft.com/office/powerpoint/2010/main" val="841081936"/>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E3C375"/>
      </a:dk2>
      <a:lt2>
        <a:srgbClr val="E7E6E6"/>
      </a:lt2>
      <a:accent1>
        <a:srgbClr val="485441"/>
      </a:accent1>
      <a:accent2>
        <a:srgbClr val="EBFFE4"/>
      </a:accent2>
      <a:accent3>
        <a:srgbClr val="AAC59E"/>
      </a:accent3>
      <a:accent4>
        <a:srgbClr val="7C4B79"/>
      </a:accent4>
      <a:accent5>
        <a:srgbClr val="C59EC3"/>
      </a:accent5>
      <a:accent6>
        <a:srgbClr val="302030"/>
      </a:accent6>
      <a:hlink>
        <a:srgbClr val="0563C1"/>
      </a:hlink>
      <a:folHlink>
        <a:srgbClr val="954F72"/>
      </a:folHlink>
    </a:clrScheme>
    <a:fontScheme name="Custom 74">
      <a:majorFont>
        <a:latin typeface="Avenir Next LT Pro"/>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taurant Pitch Deck_TM16411246_Win32_JC_v4.potx" id="{579F7F05-5F3A-44F6-BAD8-A9CB3AB382EA}" vid="{1F780C43-0257-417B-AF27-9B769DABFA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416BC72-0158-4AB8-9F35-F365C88D29DB}">
  <ds:schemaRefs>
    <ds:schemaRef ds:uri="http://schemas.microsoft.com/sharepoint/v3/contenttype/forms"/>
  </ds:schemaRefs>
</ds:datastoreItem>
</file>

<file path=customXml/itemProps2.xml><?xml version="1.0" encoding="utf-8"?>
<ds:datastoreItem xmlns:ds="http://schemas.openxmlformats.org/officeDocument/2006/customXml" ds:itemID="{4509A09C-A249-4D30-8888-26F183AD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CF18AE-D61A-46A3-9130-AB96E8088727}">
  <ds:schemaRefs>
    <ds:schemaRef ds:uri="http://purl.org/dc/elements/1.1/"/>
    <ds:schemaRef ds:uri="http://schemas.microsoft.com/office/2006/documentManagement/types"/>
    <ds:schemaRef ds:uri="71af3243-3dd4-4a8d-8c0d-dd76da1f02a5"/>
    <ds:schemaRef ds:uri="http://purl.org/dc/terms/"/>
    <ds:schemaRef ds:uri="http://www.w3.org/XML/1998/namespace"/>
    <ds:schemaRef ds:uri="http://schemas.microsoft.com/office/infopath/2007/PartnerControls"/>
    <ds:schemaRef ds:uri="16c05727-aa75-4e4a-9b5f-8a80a1165891"/>
    <ds:schemaRef ds:uri="http://schemas.openxmlformats.org/package/2006/metadata/core-properties"/>
    <ds:schemaRef ds:uri="http://schemas.microsoft.com/office/2006/metadata/properties"/>
    <ds:schemaRef ds:uri="230e9df3-be65-4c73-a93b-d1236ebd677e"/>
    <ds:schemaRef ds:uri="http://schemas.microsoft.com/sharepoint/v3"/>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Restaurant pitch deck</Template>
  <TotalTime>209</TotalTime>
  <Words>717</Words>
  <Application>Microsoft Office PowerPoint</Application>
  <PresentationFormat>Widescreen</PresentationFormat>
  <Paragraphs>95</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Avenir Next LT Pro</vt:lpstr>
      <vt:lpstr>Calibri</vt:lpstr>
      <vt:lpstr>Calisto MT</vt:lpstr>
      <vt:lpstr>Courier New</vt:lpstr>
      <vt:lpstr>Times New Roman</vt:lpstr>
      <vt:lpstr>Wingdings</vt:lpstr>
      <vt:lpstr>Office Theme</vt:lpstr>
      <vt:lpstr>IS613:Database management system</vt:lpstr>
      <vt:lpstr>Project on  Restaurant management system</vt:lpstr>
      <vt:lpstr>Meet the team</vt:lpstr>
      <vt:lpstr>abstract:</vt:lpstr>
      <vt:lpstr>Problem statement:</vt:lpstr>
      <vt:lpstr>Business needs:</vt:lpstr>
      <vt:lpstr>Solution</vt:lpstr>
      <vt:lpstr>Data Cleaning</vt:lpstr>
      <vt:lpstr>ETL(Extract, Transform, Load)</vt:lpstr>
      <vt:lpstr>Tables list for database:</vt:lpstr>
      <vt:lpstr>Sample query #1</vt:lpstr>
      <vt:lpstr>Sample query #2</vt:lpstr>
      <vt:lpstr>Sample query #3</vt:lpstr>
      <vt:lpstr>Sample query #4</vt:lpstr>
      <vt:lpstr>Entity relationship diagram</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management system</dc:title>
  <dc:creator>jinesh khatiya</dc:creator>
  <cp:lastModifiedBy>Vedant Mandre</cp:lastModifiedBy>
  <cp:revision>12</cp:revision>
  <dcterms:created xsi:type="dcterms:W3CDTF">2022-12-19T20:51:19Z</dcterms:created>
  <dcterms:modified xsi:type="dcterms:W3CDTF">2022-12-20T22:35:41Z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